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875520" cy="987552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5C8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 i="0">
                <a:solidFill>
                  <a:srgbClr val="FF5C8A"/>
                </a:solidFill>
                <a:latin typeface="Arial"/>
              </a:rPr>
              <a:t>“[Quote goes here]”</a:t>
            </a:r>
          </a:p>
          <a:p>
            <a:pPr algn="ctr"/>
            <a:r>
              <a:rPr sz="4000" b="1" i="0">
                <a:solidFill>
                  <a:srgbClr val="FF5C8A"/>
                </a:solidFill>
                <a:latin typeface="Arial"/>
              </a:rPr>
              <a:t/>
            </a:r>
          </a:p>
          <a:p>
            <a:pPr algn="ctr"/>
            <a:r>
              <a:rPr sz="4000" b="1" i="0">
                <a:solidFill>
                  <a:srgbClr val="FF5C8A"/>
                </a:solidFill>
                <a:latin typeface="Arial"/>
              </a:rPr>
              <a:t>– [Name]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7C5C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 i="0">
                <a:solidFill>
                  <a:srgbClr val="7C5CFF"/>
                </a:solidFill>
                <a:latin typeface="Arial"/>
              </a:rPr>
              <a:t>“[Quote goes here]”</a:t>
            </a:r>
          </a:p>
          <a:p>
            <a:pPr algn="ctr"/>
            <a:r>
              <a:rPr sz="4000" b="1" i="0">
                <a:solidFill>
                  <a:srgbClr val="7C5CFF"/>
                </a:solidFill>
                <a:latin typeface="Arial"/>
              </a:rPr>
              <a:t/>
            </a:r>
          </a:p>
          <a:p>
            <a:pPr algn="ctr"/>
            <a:r>
              <a:rPr sz="4000" b="1" i="0">
                <a:solidFill>
                  <a:srgbClr val="7C5CFF"/>
                </a:solidFill>
                <a:latin typeface="Arial"/>
              </a:rPr>
              <a:t>– [Name]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8B59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 i="0">
                <a:solidFill>
                  <a:srgbClr val="28B59A"/>
                </a:solidFill>
                <a:latin typeface="Arial"/>
              </a:rPr>
              <a:t>“[Quote goes here]”</a:t>
            </a:r>
          </a:p>
          <a:p>
            <a:pPr algn="ctr"/>
            <a:r>
              <a:rPr sz="4000" b="1" i="0">
                <a:solidFill>
                  <a:srgbClr val="28B59A"/>
                </a:solidFill>
                <a:latin typeface="Arial"/>
              </a:rPr>
              <a:t/>
            </a:r>
          </a:p>
          <a:p>
            <a:pPr algn="ctr"/>
            <a:r>
              <a:rPr sz="4000" b="1" i="0">
                <a:solidFill>
                  <a:srgbClr val="28B59A"/>
                </a:solidFill>
                <a:latin typeface="Arial"/>
              </a:rPr>
              <a:t>– [Name]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D16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 i="0">
                <a:solidFill>
                  <a:srgbClr val="FFD166"/>
                </a:solidFill>
                <a:latin typeface="Arial"/>
              </a:rPr>
              <a:t>“[Quote goes here]”</a:t>
            </a:r>
          </a:p>
          <a:p>
            <a:pPr algn="ctr"/>
            <a:r>
              <a:rPr sz="4000" b="1" i="0">
                <a:solidFill>
                  <a:srgbClr val="FFD166"/>
                </a:solidFill>
                <a:latin typeface="Arial"/>
              </a:rPr>
              <a:t/>
            </a:r>
          </a:p>
          <a:p>
            <a:pPr algn="ctr"/>
            <a:r>
              <a:rPr sz="4000" b="1" i="0">
                <a:solidFill>
                  <a:srgbClr val="FFD166"/>
                </a:solidFill>
                <a:latin typeface="Arial"/>
              </a:rPr>
              <a:t>– [Name]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255E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 i="0">
                <a:solidFill>
                  <a:srgbClr val="2255E0"/>
                </a:solidFill>
                <a:latin typeface="Arial"/>
              </a:rPr>
              <a:t>“[Quote goes here]”</a:t>
            </a:r>
          </a:p>
          <a:p>
            <a:pPr algn="ctr"/>
            <a:r>
              <a:rPr sz="4000" b="1" i="0">
                <a:solidFill>
                  <a:srgbClr val="2255E0"/>
                </a:solidFill>
                <a:latin typeface="Arial"/>
              </a:rPr>
              <a:t/>
            </a:r>
          </a:p>
          <a:p>
            <a:pPr algn="ctr"/>
            <a:r>
              <a:rPr sz="4000" b="1" i="0">
                <a:solidFill>
                  <a:srgbClr val="2255E0"/>
                </a:solidFill>
                <a:latin typeface="Arial"/>
              </a:rPr>
              <a:t>– [Name]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7A5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 i="0">
                <a:solidFill>
                  <a:srgbClr val="FF7A59"/>
                </a:solidFill>
                <a:latin typeface="Arial"/>
              </a:rPr>
              <a:t>“[Quote goes here]”</a:t>
            </a:r>
          </a:p>
          <a:p>
            <a:pPr algn="ctr"/>
            <a:r>
              <a:rPr sz="4000" b="1" i="0">
                <a:solidFill>
                  <a:srgbClr val="FF7A59"/>
                </a:solidFill>
                <a:latin typeface="Arial"/>
              </a:rPr>
              <a:t/>
            </a:r>
          </a:p>
          <a:p>
            <a:pPr algn="ctr"/>
            <a:r>
              <a:rPr sz="4000" b="1" i="0">
                <a:solidFill>
                  <a:srgbClr val="FF7A59"/>
                </a:solidFill>
                <a:latin typeface="Arial"/>
              </a:rPr>
              <a:t>– [Name]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Quote post (square)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