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7562088" cy="1068933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562088" cy="2743200"/>
          </a:xfrm>
          <a:prstGeom prst="rect">
            <a:avLst/>
          </a:prstGeom>
          <a:solidFill>
            <a:srgbClr val="225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48640"/>
            <a:ext cx="6464808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 i="0">
                <a:solidFill>
                  <a:srgbClr val="FFFFFF"/>
                </a:solidFill>
                <a:latin typeface="Arial"/>
              </a:rPr>
              <a:t>[EVENT NAME]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108960"/>
            <a:ext cx="6464808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400" b="1" i="0">
                <a:solidFill>
                  <a:srgbClr val="2255E0"/>
                </a:solidFill>
                <a:latin typeface="Arial"/>
              </a:rPr>
              <a:t>[Date · Time · Place]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4389120"/>
            <a:ext cx="6099048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[Line 1]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[Line 2]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[Line 3]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[Line 4]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9592056"/>
            <a:ext cx="7562088" cy="1097280"/>
          </a:xfrm>
          <a:prstGeom prst="rect">
            <a:avLst/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9683496"/>
            <a:ext cx="6464808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0" i="0">
                <a:solidFill>
                  <a:srgbClr val="4A5060"/>
                </a:solidFill>
                <a:latin typeface="Arial"/>
              </a:rPr>
              <a:t>[Contact · website · social]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562088" cy="2743200"/>
          </a:xfrm>
          <a:prstGeom prst="rect">
            <a:avLst/>
          </a:prstGeom>
          <a:solidFill>
            <a:srgbClr val="FF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48640"/>
            <a:ext cx="6464808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 i="0">
                <a:solidFill>
                  <a:srgbClr val="FFFFFF"/>
                </a:solidFill>
                <a:latin typeface="Arial"/>
              </a:rPr>
              <a:t>[SALE]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108960"/>
            <a:ext cx="6464808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400" b="1" i="0">
                <a:solidFill>
                  <a:srgbClr val="FF5C8A"/>
                </a:solidFill>
                <a:latin typeface="Arial"/>
              </a:rPr>
              <a:t>[Date · Time · Place]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4389120"/>
            <a:ext cx="6099048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[Line 1]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[Line 2]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[Line 3]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[Line 4]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9592056"/>
            <a:ext cx="7562088" cy="1097280"/>
          </a:xfrm>
          <a:prstGeom prst="rect">
            <a:avLst/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9683496"/>
            <a:ext cx="6464808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0" i="0">
                <a:solidFill>
                  <a:srgbClr val="4A5060"/>
                </a:solidFill>
                <a:latin typeface="Arial"/>
              </a:rPr>
              <a:t>[Contact · website · social]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562088" cy="2743200"/>
          </a:xfrm>
          <a:prstGeom prst="rect">
            <a:avLst/>
          </a:prstGeom>
          <a:solidFill>
            <a:srgbClr val="1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48640"/>
            <a:ext cx="6464808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 i="0">
                <a:solidFill>
                  <a:srgbClr val="FFFFFF"/>
                </a:solidFill>
                <a:latin typeface="Arial"/>
              </a:rPr>
              <a:t>[NOTICE]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108960"/>
            <a:ext cx="6464808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400" b="1" i="0">
                <a:solidFill>
                  <a:srgbClr val="1B2A5B"/>
                </a:solidFill>
                <a:latin typeface="Arial"/>
              </a:rPr>
              <a:t>[Date · Time · Place]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4389120"/>
            <a:ext cx="6099048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[Line 1]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[Line 2]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[Line 3]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[Line 4]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9592056"/>
            <a:ext cx="7562088" cy="1097280"/>
          </a:xfrm>
          <a:prstGeom prst="rect">
            <a:avLst/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9683496"/>
            <a:ext cx="6464808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0" i="0">
                <a:solidFill>
                  <a:srgbClr val="4A5060"/>
                </a:solidFill>
                <a:latin typeface="Arial"/>
              </a:rPr>
              <a:t>[Contact · website · social]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562088" cy="274320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48640"/>
            <a:ext cx="6464808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 i="0">
                <a:solidFill>
                  <a:srgbClr val="FFFFFF"/>
                </a:solidFill>
                <a:latin typeface="Arial"/>
              </a:rPr>
              <a:t>[MENU]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108960"/>
            <a:ext cx="6464808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400" b="1" i="0">
                <a:solidFill>
                  <a:srgbClr val="D4A017"/>
                </a:solidFill>
                <a:latin typeface="Arial"/>
              </a:rPr>
              <a:t>[Date · Time · Place]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4389120"/>
            <a:ext cx="6099048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[Line 1]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[Line 2]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[Line 3]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[Line 4]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9592056"/>
            <a:ext cx="7562088" cy="1097280"/>
          </a:xfrm>
          <a:prstGeom prst="rect">
            <a:avLst/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9683496"/>
            <a:ext cx="6464808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0" i="0">
                <a:solidFill>
                  <a:srgbClr val="4A5060"/>
                </a:solidFill>
                <a:latin typeface="Arial"/>
              </a:rPr>
              <a:t>[Contact · website · social]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Poster &amp; flyer (slide format, A4 portrait)</dc:title>
  <dc:subject/>
  <dc:creator>free-printable.com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