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B59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8655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Arial"/>
              </a:rPr>
              <a:t>The [Surname] family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566160"/>
            <a:ext cx="10728655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0" i="0">
                <a:solidFill>
                  <a:srgbClr val="FF7A59"/>
                </a:solidFill>
                <a:latin typeface="Arial"/>
              </a:rPr>
              <a:t>Our family tree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8B5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28600"/>
            <a:ext cx="11094415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Grandparents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9AA1B2"/>
                </a:solidFill>
                <a:latin typeface="Arial"/>
              </a:rPr>
              <a:t>[Company / event]  ·  www.free-printable.com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2476423" cy="457200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109728" cy="457200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508760"/>
            <a:ext cx="211066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1965960"/>
            <a:ext cx="2110663" cy="3840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82263" y="1371600"/>
            <a:ext cx="2476423" cy="457200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82263" y="1371600"/>
            <a:ext cx="109728" cy="457200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56583" y="1508760"/>
            <a:ext cx="211066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6583" y="1965960"/>
            <a:ext cx="2110663" cy="3840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7" y="1371600"/>
            <a:ext cx="2476423" cy="457200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33007" y="1371600"/>
            <a:ext cx="109728" cy="457200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07327" y="1508760"/>
            <a:ext cx="211066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7327" y="1965960"/>
            <a:ext cx="2110663" cy="3840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371600"/>
            <a:ext cx="2476423" cy="457200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983751" y="1371600"/>
            <a:ext cx="109728" cy="457200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58071" y="1508760"/>
            <a:ext cx="211066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58071" y="1965960"/>
            <a:ext cx="2110663" cy="3840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8B5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28600"/>
            <a:ext cx="11094415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Parents &amp; their siblings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9AA1B2"/>
                </a:solidFill>
                <a:latin typeface="Arial"/>
              </a:rPr>
              <a:t>[Company / event]  ·  www.free-printable.com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3393338" cy="214884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109728" cy="214884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508760"/>
            <a:ext cx="3027578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1965960"/>
            <a:ext cx="3027578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99178" y="1371600"/>
            <a:ext cx="3393338" cy="214884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99178" y="1371600"/>
            <a:ext cx="109728" cy="214884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498" y="1508760"/>
            <a:ext cx="3027578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498" y="1965960"/>
            <a:ext cx="3027578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66836" y="1371600"/>
            <a:ext cx="3393338" cy="214884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66836" y="1371600"/>
            <a:ext cx="109728" cy="214884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1156" y="1508760"/>
            <a:ext cx="3027578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1156" y="1965960"/>
            <a:ext cx="3027578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794760"/>
            <a:ext cx="3393338" cy="214884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3794760"/>
            <a:ext cx="109728" cy="214884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3931920"/>
            <a:ext cx="3027578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4389120"/>
            <a:ext cx="3027578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99178" y="3794760"/>
            <a:ext cx="3393338" cy="214884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99178" y="3794760"/>
            <a:ext cx="109728" cy="214884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73498" y="3931920"/>
            <a:ext cx="3027578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73498" y="4389120"/>
            <a:ext cx="3027578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66836" y="3794760"/>
            <a:ext cx="3393338" cy="214884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66836" y="3794760"/>
            <a:ext cx="109728" cy="214884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41156" y="3931920"/>
            <a:ext cx="3027578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41156" y="4389120"/>
            <a:ext cx="3027578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8B5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28600"/>
            <a:ext cx="11094415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Our generation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9AA1B2"/>
                </a:solidFill>
                <a:latin typeface="Arial"/>
              </a:rPr>
              <a:t>[Company / event]  ·  www.free-printable.com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2476423" cy="457200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109728" cy="457200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508760"/>
            <a:ext cx="211066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1965960"/>
            <a:ext cx="2110663" cy="3840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82263" y="1371600"/>
            <a:ext cx="2476423" cy="457200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82263" y="1371600"/>
            <a:ext cx="109728" cy="457200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56583" y="1508760"/>
            <a:ext cx="211066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6583" y="1965960"/>
            <a:ext cx="2110663" cy="3840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7" y="1371600"/>
            <a:ext cx="2476423" cy="457200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33007" y="1371600"/>
            <a:ext cx="109728" cy="457200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07327" y="1508760"/>
            <a:ext cx="211066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7327" y="1965960"/>
            <a:ext cx="2110663" cy="3840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371600"/>
            <a:ext cx="2476423" cy="4572000"/>
          </a:xfrm>
          <a:prstGeom prst="roundRect">
            <a:avLst/>
          </a:prstGeom>
          <a:solidFill>
            <a:srgbClr val="EAFA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983751" y="1371600"/>
            <a:ext cx="109728" cy="4572000"/>
          </a:xfrm>
          <a:prstGeom prst="rect">
            <a:avLst/>
          </a:prstGeom>
          <a:solidFill>
            <a:srgbClr val="FF7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58071" y="1508760"/>
            <a:ext cx="2110663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8B59A"/>
                </a:solidFill>
                <a:latin typeface="Arial"/>
              </a:rPr>
              <a:t>[Name]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58071" y="1965960"/>
            <a:ext cx="2110663" cy="3840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4A5060"/>
                </a:solidFill>
                <a:latin typeface="Arial"/>
              </a:rPr>
              <a:t>[b. year]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8B5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28600"/>
            <a:ext cx="11094415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Old family photo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46520"/>
            <a:ext cx="1127729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9AA1B2"/>
                </a:solidFill>
                <a:latin typeface="Arial"/>
              </a:rPr>
              <a:t>[Company / event]  ·  www.free-printable.com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10728655" cy="4206240"/>
          </a:xfrm>
          <a:prstGeom prst="rect">
            <a:avLst/>
          </a:prstGeom>
          <a:solidFill>
            <a:srgbClr val="E6E9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3200400"/>
            <a:ext cx="10728655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 i="0">
                <a:solidFill>
                  <a:srgbClr val="9AA1B2"/>
                </a:solidFill>
                <a:latin typeface="Arial"/>
              </a:rPr>
              <a:t>[IMAGE]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669280"/>
            <a:ext cx="1072865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 i="1">
                <a:solidFill>
                  <a:srgbClr val="808799"/>
                </a:solidFill>
                <a:latin typeface="Arial"/>
              </a:rPr>
              <a:t>[Insert image – right-click the box → Change picture]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B59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377440"/>
            <a:ext cx="10728655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800" b="1" i="0">
                <a:solidFill>
                  <a:srgbClr val="FFFFFF"/>
                </a:solidFill>
                <a:latin typeface="Arial"/>
              </a:rPr>
              <a:t>Add your branch!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840480"/>
            <a:ext cx="10728655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0" i="0">
                <a:solidFill>
                  <a:srgbClr val="FF7A59"/>
                </a:solidFill>
                <a:latin typeface="Arial"/>
              </a:rPr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tree slides</dc:title>
  <dc:subject/>
  <dc:creator>free-printable.com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