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255E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011680"/>
            <a:ext cx="10728655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400" b="1" i="0">
                <a:solidFill>
                  <a:srgbClr val="FFFFFF"/>
                </a:solidFill>
                <a:latin typeface="Arial"/>
              </a:rPr>
              <a:t>[Webinar title]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56616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0" i="0">
                <a:solidFill>
                  <a:srgbClr val="FFD166"/>
                </a:solidFill>
                <a:latin typeface="Arial"/>
              </a:rPr>
              <a:t>[Date] · [Time]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120640"/>
            <a:ext cx="10728655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Arial"/>
              </a:rPr>
              <a:t>with [Speaker]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[Key point]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 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 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 ]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Key takeaways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 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 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 ]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255E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2377440"/>
            <a:ext cx="10728655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4800" b="1" i="0">
                <a:solidFill>
                  <a:srgbClr val="FFFFFF"/>
                </a:solidFill>
                <a:latin typeface="Arial"/>
              </a:rPr>
              <a:t>Q&amp;A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384048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FFD166"/>
                </a:solidFill>
                <a:latin typeface="Arial"/>
              </a:rPr>
              <a:t>Type your questions in the chat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Housekeeping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You are muted – use the chat / Q&amp;A for questions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Recording and slides will be shared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Duration: [45 min] + Q&amp;A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Your host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371600"/>
            <a:ext cx="10728655" cy="4572000"/>
          </a:xfrm>
          <a:prstGeom prst="roundRect">
            <a:avLst/>
          </a:prstGeom>
          <a:solidFill>
            <a:srgbClr val="EEF2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371600"/>
            <a:ext cx="109728" cy="457200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508760"/>
            <a:ext cx="1036289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255E0"/>
                </a:solidFill>
                <a:latin typeface="Arial"/>
              </a:rPr>
              <a:t>[Speaker name]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1965960"/>
            <a:ext cx="10362895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[Title – two lines of bio]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Agenda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3264408"/>
            <a:ext cx="10362895" cy="54864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731520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-91440" y="18288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Intro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/>
            </a:r>
          </a:p>
        </p:txBody>
      </p:sp>
      <p:sp>
        <p:nvSpPr>
          <p:cNvPr id="8" name="Oval 7"/>
          <p:cNvSpPr/>
          <p:nvPr/>
        </p:nvSpPr>
        <p:spPr>
          <a:xfrm>
            <a:off x="3322243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99283" y="36576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[Topic 1]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/>
            </a:r>
          </a:p>
        </p:txBody>
      </p:sp>
      <p:sp>
        <p:nvSpPr>
          <p:cNvPr id="10" name="Oval 9"/>
          <p:cNvSpPr/>
          <p:nvPr/>
        </p:nvSpPr>
        <p:spPr>
          <a:xfrm>
            <a:off x="5912967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90007" y="18288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[Topic 2]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/>
            </a:r>
          </a:p>
        </p:txBody>
      </p:sp>
      <p:sp>
        <p:nvSpPr>
          <p:cNvPr id="12" name="Oval 11"/>
          <p:cNvSpPr/>
          <p:nvPr/>
        </p:nvSpPr>
        <p:spPr>
          <a:xfrm>
            <a:off x="8503691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680731" y="36576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[Topic 3]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/>
            </a:r>
          </a:p>
        </p:txBody>
      </p:sp>
      <p:sp>
        <p:nvSpPr>
          <p:cNvPr id="14" name="Oval 13"/>
          <p:cNvSpPr/>
          <p:nvPr/>
        </p:nvSpPr>
        <p:spPr>
          <a:xfrm>
            <a:off x="11094415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271455" y="18288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Q&amp;A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EF2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194560"/>
            <a:ext cx="18288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6000" b="1" i="0">
                <a:solidFill>
                  <a:srgbClr val="FFD166"/>
                </a:solidFill>
                <a:latin typeface="Arial"/>
              </a:rPr>
              <a:t>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291840"/>
            <a:ext cx="10362895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 i="0">
                <a:solidFill>
                  <a:srgbClr val="2255E0"/>
                </a:solidFill>
                <a:latin typeface="Arial"/>
              </a:rPr>
              <a:t>[Topic 1]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4114800"/>
            <a:ext cx="1036289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0" i="0">
                <a:solidFill>
                  <a:srgbClr val="808799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[Key point]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 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 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 ]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EF2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194560"/>
            <a:ext cx="18288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6000" b="1" i="0">
                <a:solidFill>
                  <a:srgbClr val="FFD166"/>
                </a:solidFill>
                <a:latin typeface="Arial"/>
              </a:rPr>
              <a:t>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291840"/>
            <a:ext cx="10362895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 i="0">
                <a:solidFill>
                  <a:srgbClr val="2255E0"/>
                </a:solidFill>
                <a:latin typeface="Arial"/>
              </a:rPr>
              <a:t>[Topic 2]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4114800"/>
            <a:ext cx="1036289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0" i="0">
                <a:solidFill>
                  <a:srgbClr val="808799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[Key point]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 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 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 ]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EF2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194560"/>
            <a:ext cx="18288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6000" b="1" i="0">
                <a:solidFill>
                  <a:srgbClr val="FFD166"/>
                </a:solidFill>
                <a:latin typeface="Arial"/>
              </a:rPr>
              <a:t>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291840"/>
            <a:ext cx="10362895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 i="0">
                <a:solidFill>
                  <a:srgbClr val="2255E0"/>
                </a:solidFill>
                <a:latin typeface="Arial"/>
              </a:rPr>
              <a:t>[Topic 3]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4114800"/>
            <a:ext cx="1036289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0" i="0">
                <a:solidFill>
                  <a:srgbClr val="808799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Webinar deck</dc:title>
  <dc:subject/>
  <dc:creator>free-printable.com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