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[Training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[Audience] · [Duration]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[Trainer]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Quick quiz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1. [Question]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2. [Question]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3. [Question]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Resources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[Link]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[Book]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[Contact]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[Trainer] · [E-mail]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Learning 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By the end you will be able to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Intro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10 min</a:t>
            </a:r>
          </a:p>
        </p:txBody>
      </p:sp>
      <p:sp>
        <p:nvSpPr>
          <p:cNvPr id="8" name="Oval 7"/>
          <p:cNvSpPr/>
          <p:nvPr/>
        </p:nvSpPr>
        <p:spPr>
          <a:xfrm>
            <a:off x="3322243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99283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Module 1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30 min</a:t>
            </a:r>
          </a:p>
        </p:txBody>
      </p:sp>
      <p:sp>
        <p:nvSpPr>
          <p:cNvPr id="10" name="Oval 9"/>
          <p:cNvSpPr/>
          <p:nvPr/>
        </p:nvSpPr>
        <p:spPr>
          <a:xfrm>
            <a:off x="5912967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90007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Exercise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20 min</a:t>
            </a:r>
          </a:p>
        </p:txBody>
      </p:sp>
      <p:sp>
        <p:nvSpPr>
          <p:cNvPr id="12" name="Oval 11"/>
          <p:cNvSpPr/>
          <p:nvPr/>
        </p:nvSpPr>
        <p:spPr>
          <a:xfrm>
            <a:off x="8503691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731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Module 2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30 min</a:t>
            </a:r>
          </a:p>
        </p:txBody>
      </p:sp>
      <p:sp>
        <p:nvSpPr>
          <p:cNvPr id="14" name="Oval 13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71455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Wrap-up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EE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194560"/>
            <a:ext cx="1828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000" b="1" i="0">
                <a:solidFill>
                  <a:srgbClr val="FFD166"/>
                </a:solidFill>
                <a:latin typeface="Arial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9184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 i="0">
                <a:solidFill>
                  <a:srgbClr val="7C5CFF"/>
                </a:solidFill>
                <a:latin typeface="Arial"/>
              </a:rPr>
              <a:t>[Module 1 title]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36289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808799"/>
                </a:solidFill>
                <a:latin typeface="Arial"/>
              </a:rPr>
              <a:t>[Key question]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[Concept]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  <a:p>
            <a:pPr lvl="1">
              <a:spcAft>
                <a:spcPts val="800"/>
              </a:spcAft>
            </a:pPr>
            <a:r>
              <a:rPr sz="1700">
                <a:solidFill>
                  <a:srgbClr val="232A3A"/>
                </a:solidFill>
                <a:latin typeface="Arial"/>
              </a:rPr>
              <a:t>–  [Detail]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Exercise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Task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[What to do]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Time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[20 minutes]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1E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7C5CFF"/>
                </a:solidFill>
                <a:latin typeface="Arial"/>
              </a:rPr>
              <a:t>Output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[What to bring back]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EE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194560"/>
            <a:ext cx="1828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6000" b="1" i="0">
                <a:solidFill>
                  <a:srgbClr val="FFD166"/>
                </a:solidFill>
                <a:latin typeface="Arial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9184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 i="0">
                <a:solidFill>
                  <a:srgbClr val="7C5CFF"/>
                </a:solidFill>
                <a:latin typeface="Arial"/>
              </a:rPr>
              <a:t>[Module 2 title]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36289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 i="0">
                <a:solidFill>
                  <a:srgbClr val="808799"/>
                </a:solidFill>
                <a:latin typeface="Arial"/>
              </a:rPr>
              <a:t>[Key question]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[Concept]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[Point]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[Key takeaway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[Key takeaway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[Key takeaway 3]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/ workshop deck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