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A3B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9F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[Project] – Status update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9F1C"/>
                </a:solidFill>
                <a:latin typeface="Arial"/>
              </a:rPr>
              <a:t>[Week / sprint] · [Date]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[Presenter]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Overall status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0FA3B1"/>
                </a:solidFill>
                <a:latin typeface="Arial"/>
              </a:rPr>
              <a:t>● GREEN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Schedule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0FA3B1"/>
                </a:solidFill>
                <a:latin typeface="Arial"/>
              </a:rPr>
              <a:t>● AMBER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Budget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0FA3B1"/>
                </a:solidFill>
                <a:latin typeface="Arial"/>
              </a:rPr>
              <a:t>● GREEN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Scope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Progress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5181447" cy="457200"/>
          </a:xfrm>
          <a:prstGeom prst="rect">
            <a:avLst/>
          </a:prstGeom>
          <a:solidFill>
            <a:srgbClr val="E9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371600"/>
            <a:ext cx="5181447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i="0">
                <a:solidFill>
                  <a:srgbClr val="0FA3B1"/>
                </a:solidFill>
                <a:latin typeface="Arial"/>
              </a:rPr>
              <a:t>Done this period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011680"/>
            <a:ext cx="5181447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  <p:sp>
        <p:nvSpPr>
          <p:cNvPr id="8" name="Rectangle 7"/>
          <p:cNvSpPr/>
          <p:nvPr/>
        </p:nvSpPr>
        <p:spPr>
          <a:xfrm>
            <a:off x="6278727" y="1371600"/>
            <a:ext cx="5181447" cy="457200"/>
          </a:xfrm>
          <a:prstGeom prst="rect">
            <a:avLst/>
          </a:prstGeom>
          <a:solidFill>
            <a:srgbClr val="E9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15887" y="1371600"/>
            <a:ext cx="5181447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1" i="0">
                <a:solidFill>
                  <a:srgbClr val="0FA3B1"/>
                </a:solidFill>
                <a:latin typeface="Arial"/>
              </a:rPr>
              <a:t>Planned next period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8727" y="2011680"/>
            <a:ext cx="5181447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 ]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232A3A"/>
                </a:solidFill>
                <a:latin typeface="Arial"/>
              </a:rPr>
              <a:t>•  [ 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Milestones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Milestone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Planned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Forecast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Status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[date]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[date]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On track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[date]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At risk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Risks &amp; issues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Item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Impact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Action</a:t>
                      </a:r>
                    </a:p>
                  </a:txBody>
                  <a:tcPr>
                    <a:solidFill>
                      <a:srgbClr val="0FA3B1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E9F8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A3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Decisions needed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[Decision – by whom – by when]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[Decision – by whom – by when]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A3B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9F1C"/>
                </a:solidFill>
                <a:latin typeface="Arial"/>
              </a:rPr>
              <a:t>[Name] · [E-mail]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update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