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7A5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1B2A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011680"/>
            <a:ext cx="10728655" cy="1463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4400" b="1" i="0">
                <a:solidFill>
                  <a:srgbClr val="FFFFFF"/>
                </a:solidFill>
                <a:latin typeface="Arial"/>
              </a:rPr>
              <a:t>[Product] for [Customer]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566160"/>
            <a:ext cx="10728655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200" b="0" i="0">
                <a:solidFill>
                  <a:srgbClr val="1B2A5B"/>
                </a:solidFill>
                <a:latin typeface="Arial"/>
              </a:rPr>
              <a:t>[How it helps them]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120640"/>
            <a:ext cx="10728655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0" i="0">
                <a:solidFill>
                  <a:srgbClr val="FFFFFF"/>
                </a:solidFill>
                <a:latin typeface="Arial"/>
              </a:rPr>
              <a:t>[Sales rep] · [Date]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FF7A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1094415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  <a:latin typeface="Arial"/>
              </a:rPr>
              <a:t>What we heard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11277295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 i="0">
                <a:solidFill>
                  <a:srgbClr val="9AA1B2"/>
                </a:solidFill>
                <a:latin typeface="Arial"/>
              </a:rPr>
              <a:t>[Company / event]  ·  www.free-printable.com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371600"/>
            <a:ext cx="10728655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2000">
                <a:solidFill>
                  <a:srgbClr val="232A3A"/>
                </a:solidFill>
                <a:latin typeface="Arial"/>
              </a:rPr>
              <a:t>•  [Pain point 1]</a:t>
            </a:r>
          </a:p>
          <a:p>
            <a:pPr>
              <a:spcAft>
                <a:spcPts val="800"/>
              </a:spcAft>
            </a:pPr>
            <a:r>
              <a:rPr sz="2000">
                <a:solidFill>
                  <a:srgbClr val="232A3A"/>
                </a:solidFill>
                <a:latin typeface="Arial"/>
              </a:rPr>
              <a:t>•  [Pain point 2]</a:t>
            </a:r>
          </a:p>
          <a:p>
            <a:pPr>
              <a:spcAft>
                <a:spcPts val="800"/>
              </a:spcAft>
            </a:pPr>
            <a:r>
              <a:rPr sz="2000">
                <a:solidFill>
                  <a:srgbClr val="232A3A"/>
                </a:solidFill>
                <a:latin typeface="Arial"/>
              </a:rPr>
              <a:t>•  [Goal]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FF7A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1094415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  <a:latin typeface="Arial"/>
              </a:rPr>
              <a:t>How [Product] helps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11277295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 i="0">
                <a:solidFill>
                  <a:srgbClr val="9AA1B2"/>
                </a:solidFill>
                <a:latin typeface="Arial"/>
              </a:rPr>
              <a:t>[Company / event]  ·  www.free-printable.com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1371600"/>
            <a:ext cx="3393338" cy="4572000"/>
          </a:xfrm>
          <a:prstGeom prst="roundRect">
            <a:avLst/>
          </a:prstGeom>
          <a:solidFill>
            <a:srgbClr val="FFF1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731520" y="1371600"/>
            <a:ext cx="109728" cy="4572000"/>
          </a:xfrm>
          <a:prstGeom prst="rect">
            <a:avLst/>
          </a:prstGeom>
          <a:solidFill>
            <a:srgbClr val="1B2A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05840" y="1508760"/>
            <a:ext cx="3027578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 i="0">
                <a:solidFill>
                  <a:srgbClr val="FF7A59"/>
                </a:solidFill>
                <a:latin typeface="Arial"/>
              </a:rPr>
              <a:t>[Benefit]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5840" y="1965960"/>
            <a:ext cx="3027578" cy="3840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 i="0">
                <a:solidFill>
                  <a:srgbClr val="4A5060"/>
                </a:solidFill>
                <a:latin typeface="Arial"/>
              </a:rPr>
              <a:t>[Explanation]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399178" y="1371600"/>
            <a:ext cx="3393338" cy="4572000"/>
          </a:xfrm>
          <a:prstGeom prst="roundRect">
            <a:avLst/>
          </a:prstGeom>
          <a:solidFill>
            <a:srgbClr val="FFF1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4399178" y="1371600"/>
            <a:ext cx="109728" cy="4572000"/>
          </a:xfrm>
          <a:prstGeom prst="rect">
            <a:avLst/>
          </a:prstGeom>
          <a:solidFill>
            <a:srgbClr val="1B2A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673498" y="1508760"/>
            <a:ext cx="3027578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 i="0">
                <a:solidFill>
                  <a:srgbClr val="FF7A59"/>
                </a:solidFill>
                <a:latin typeface="Arial"/>
              </a:rPr>
              <a:t>[Benefit]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73498" y="1965960"/>
            <a:ext cx="3027578" cy="3840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 i="0">
                <a:solidFill>
                  <a:srgbClr val="4A5060"/>
                </a:solidFill>
                <a:latin typeface="Arial"/>
              </a:rPr>
              <a:t>[Explanation]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066836" y="1371600"/>
            <a:ext cx="3393338" cy="4572000"/>
          </a:xfrm>
          <a:prstGeom prst="roundRect">
            <a:avLst/>
          </a:prstGeom>
          <a:solidFill>
            <a:srgbClr val="FFF1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8066836" y="1371600"/>
            <a:ext cx="109728" cy="4572000"/>
          </a:xfrm>
          <a:prstGeom prst="rect">
            <a:avLst/>
          </a:prstGeom>
          <a:solidFill>
            <a:srgbClr val="1B2A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341156" y="1508760"/>
            <a:ext cx="3027578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 i="0">
                <a:solidFill>
                  <a:srgbClr val="FF7A59"/>
                </a:solidFill>
                <a:latin typeface="Arial"/>
              </a:rPr>
              <a:t>[Benefit]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341156" y="1965960"/>
            <a:ext cx="3027578" cy="3840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 i="0">
                <a:solidFill>
                  <a:srgbClr val="4A5060"/>
                </a:solidFill>
                <a:latin typeface="Arial"/>
              </a:rPr>
              <a:t>[Explanation]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FF7A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1094415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  <a:latin typeface="Arial"/>
              </a:rPr>
              <a:t>See it in action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11277295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 i="0">
                <a:solidFill>
                  <a:srgbClr val="9AA1B2"/>
                </a:solidFill>
                <a:latin typeface="Arial"/>
              </a:rPr>
              <a:t>[Company / event]  ·  www.free-printable.com</a:t>
            </a:r>
          </a:p>
        </p:txBody>
      </p:sp>
      <p:sp>
        <p:nvSpPr>
          <p:cNvPr id="5" name="Rectangle 4"/>
          <p:cNvSpPr/>
          <p:nvPr/>
        </p:nvSpPr>
        <p:spPr>
          <a:xfrm>
            <a:off x="731520" y="1371600"/>
            <a:ext cx="10728655" cy="4206240"/>
          </a:xfrm>
          <a:prstGeom prst="rect">
            <a:avLst/>
          </a:prstGeom>
          <a:solidFill>
            <a:srgbClr val="E6E9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31520" y="3200400"/>
            <a:ext cx="10728655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400" b="1" i="0">
                <a:solidFill>
                  <a:srgbClr val="9AA1B2"/>
                </a:solidFill>
                <a:latin typeface="Arial"/>
              </a:rPr>
              <a:t>[IMAGE]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5669280"/>
            <a:ext cx="10728655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200" b="0" i="1">
                <a:solidFill>
                  <a:srgbClr val="808799"/>
                </a:solidFill>
                <a:latin typeface="Arial"/>
              </a:rPr>
              <a:t>[Screenshot / photo]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FF7A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1094415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  <a:latin typeface="Arial"/>
              </a:rPr>
              <a:t>Results customers see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11277295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 i="0">
                <a:solidFill>
                  <a:srgbClr val="9AA1B2"/>
                </a:solidFill>
                <a:latin typeface="Arial"/>
              </a:rPr>
              <a:t>[Company / event]  ·  www.free-printable.com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103120"/>
            <a:ext cx="3576218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5400" b="1" i="0">
                <a:solidFill>
                  <a:srgbClr val="FF7A59"/>
                </a:solidFill>
                <a:latin typeface="Arial"/>
              </a:rPr>
              <a:t>[30 %]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3383280"/>
            <a:ext cx="3576218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600" b="0" i="0">
                <a:solidFill>
                  <a:srgbClr val="4A5060"/>
                </a:solidFill>
                <a:latin typeface="Arial"/>
              </a:rPr>
              <a:t>Time saved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307738" y="2103120"/>
            <a:ext cx="3576218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5400" b="1" i="0">
                <a:solidFill>
                  <a:srgbClr val="FF7A59"/>
                </a:solidFill>
                <a:latin typeface="Arial"/>
              </a:rPr>
              <a:t>[2×]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307738" y="3383280"/>
            <a:ext cx="3576218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600" b="0" i="0">
                <a:solidFill>
                  <a:srgbClr val="4A5060"/>
                </a:solidFill>
                <a:latin typeface="Arial"/>
              </a:rPr>
              <a:t>Output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883956" y="2103120"/>
            <a:ext cx="3576218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5400" b="1" i="0">
                <a:solidFill>
                  <a:srgbClr val="FF7A59"/>
                </a:solidFill>
                <a:latin typeface="Arial"/>
              </a:rPr>
              <a:t>[98 %]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83956" y="3383280"/>
            <a:ext cx="3576218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600" b="0" i="0">
                <a:solidFill>
                  <a:srgbClr val="4A5060"/>
                </a:solidFill>
                <a:latin typeface="Arial"/>
              </a:rPr>
              <a:t>Satisfaction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FF7A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1094415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  <a:latin typeface="Arial"/>
              </a:rPr>
              <a:t>Customer story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11277295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 i="0">
                <a:solidFill>
                  <a:srgbClr val="9AA1B2"/>
                </a:solidFill>
                <a:latin typeface="Arial"/>
              </a:rPr>
              <a:t>[Company / event]  ·  www.free-printable.com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371600"/>
            <a:ext cx="10728655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2000">
                <a:solidFill>
                  <a:srgbClr val="232A3A"/>
                </a:solidFill>
                <a:latin typeface="Arial"/>
              </a:rPr>
              <a:t>•  [Customer] had [problem]</a:t>
            </a:r>
          </a:p>
          <a:p>
            <a:pPr>
              <a:spcAft>
                <a:spcPts val="800"/>
              </a:spcAft>
            </a:pPr>
            <a:r>
              <a:rPr sz="2000">
                <a:solidFill>
                  <a:srgbClr val="232A3A"/>
                </a:solidFill>
                <a:latin typeface="Arial"/>
              </a:rPr>
              <a:t>•  With [Product] they [result]</a:t>
            </a:r>
          </a:p>
          <a:p>
            <a:pPr>
              <a:spcAft>
                <a:spcPts val="800"/>
              </a:spcAft>
            </a:pPr>
            <a:r>
              <a:rPr sz="2000">
                <a:solidFill>
                  <a:srgbClr val="232A3A"/>
                </a:solidFill>
                <a:latin typeface="Arial"/>
              </a:rPr>
              <a:t>•  "[Quote]" – [Name, title]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FF7A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1094415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  <a:latin typeface="Arial"/>
              </a:rPr>
              <a:t>Pricing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11277295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 i="0">
                <a:solidFill>
                  <a:srgbClr val="9AA1B2"/>
                </a:solidFill>
                <a:latin typeface="Arial"/>
              </a:rPr>
              <a:t>[Company / event]  ·  www.free-printable.com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731520" y="1371600"/>
          <a:ext cx="10728655" cy="1645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76218"/>
                <a:gridCol w="3576218"/>
                <a:gridCol w="3576219"/>
              </a:tblGrid>
              <a:tr h="411480"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FFFFFF"/>
                          </a:solidFill>
                          <a:latin typeface="Arial"/>
                        </a:rPr>
                        <a:t>Plan</a:t>
                      </a:r>
                    </a:p>
                  </a:txBody>
                  <a:tcPr>
                    <a:solidFill>
                      <a:srgbClr val="FF7A5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FFFFFF"/>
                          </a:solidFill>
                          <a:latin typeface="Arial"/>
                        </a:rPr>
                        <a:t>Includes</a:t>
                      </a:r>
                    </a:p>
                  </a:txBody>
                  <a:tcPr>
                    <a:solidFill>
                      <a:srgbClr val="FF7A5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FFFFFF"/>
                          </a:solidFill>
                          <a:latin typeface="Arial"/>
                        </a:rPr>
                        <a:t>Price</a:t>
                      </a:r>
                    </a:p>
                  </a:txBody>
                  <a:tcPr>
                    <a:solidFill>
                      <a:srgbClr val="FF7A59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232A3A"/>
                          </a:solidFill>
                          <a:latin typeface="Arial"/>
                        </a:rPr>
                        <a:t>Starter</a:t>
                      </a:r>
                    </a:p>
                  </a:txBody>
                  <a:tcPr>
                    <a:solidFill>
                      <a:srgbClr val="FFF1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232A3A"/>
                          </a:solidFill>
                          <a:latin typeface="Arial"/>
                        </a:rPr>
                        <a:t>[ ]</a:t>
                      </a:r>
                    </a:p>
                  </a:txBody>
                  <a:tcPr>
                    <a:solidFill>
                      <a:srgbClr val="FFF1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232A3A"/>
                          </a:solidFill>
                          <a:latin typeface="Arial"/>
                        </a:rPr>
                        <a:t>[ ]</a:t>
                      </a:r>
                    </a:p>
                  </a:txBody>
                  <a:tcPr>
                    <a:solidFill>
                      <a:srgbClr val="FFF1EC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232A3A"/>
                          </a:solidFill>
                          <a:latin typeface="Arial"/>
                        </a:rPr>
                        <a:t>Pro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232A3A"/>
                          </a:solidFill>
                          <a:latin typeface="Arial"/>
                        </a:rPr>
                        <a:t>[ ]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232A3A"/>
                          </a:solidFill>
                          <a:latin typeface="Arial"/>
                        </a:rPr>
                        <a:t>[ ]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232A3A"/>
                          </a:solidFill>
                          <a:latin typeface="Arial"/>
                        </a:rPr>
                        <a:t>Enterprise</a:t>
                      </a:r>
                    </a:p>
                  </a:txBody>
                  <a:tcPr>
                    <a:solidFill>
                      <a:srgbClr val="FFF1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232A3A"/>
                          </a:solidFill>
                          <a:latin typeface="Arial"/>
                        </a:rPr>
                        <a:t>[ ]</a:t>
                      </a:r>
                    </a:p>
                  </a:txBody>
                  <a:tcPr>
                    <a:solidFill>
                      <a:srgbClr val="FFF1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232A3A"/>
                          </a:solidFill>
                          <a:latin typeface="Arial"/>
                        </a:rPr>
                        <a:t>[Contact us]</a:t>
                      </a:r>
                    </a:p>
                  </a:txBody>
                  <a:tcPr>
                    <a:solidFill>
                      <a:srgbClr val="FFF1E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FF7A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1094415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  <a:latin typeface="Arial"/>
              </a:rPr>
              <a:t>Next steps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11277295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 i="0">
                <a:solidFill>
                  <a:srgbClr val="9AA1B2"/>
                </a:solidFill>
                <a:latin typeface="Arial"/>
              </a:rPr>
              <a:t>[Company / event]  ·  www.free-printable.com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371600"/>
            <a:ext cx="10728655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2000">
                <a:solidFill>
                  <a:srgbClr val="232A3A"/>
                </a:solidFill>
                <a:latin typeface="Arial"/>
              </a:rPr>
              <a:t>•  [Pilot / trial]</a:t>
            </a:r>
          </a:p>
          <a:p>
            <a:pPr>
              <a:spcAft>
                <a:spcPts val="800"/>
              </a:spcAft>
            </a:pPr>
            <a:r>
              <a:rPr sz="2000">
                <a:solidFill>
                  <a:srgbClr val="232A3A"/>
                </a:solidFill>
                <a:latin typeface="Arial"/>
              </a:rPr>
              <a:t>•  [Proposal by date]</a:t>
            </a:r>
          </a:p>
          <a:p>
            <a:pPr>
              <a:spcAft>
                <a:spcPts val="800"/>
              </a:spcAft>
            </a:pPr>
            <a:r>
              <a:rPr sz="2000">
                <a:solidFill>
                  <a:srgbClr val="232A3A"/>
                </a:solidFill>
                <a:latin typeface="Arial"/>
              </a:rPr>
              <a:t>•  [Decision by date]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7A5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2377440"/>
            <a:ext cx="10728655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4800" b="1" i="0">
                <a:solidFill>
                  <a:srgbClr val="FFFFFF"/>
                </a:solidFill>
                <a:latin typeface="Arial"/>
              </a:rPr>
              <a:t>Thank you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3840480"/>
            <a:ext cx="10728655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800" b="0" i="0">
                <a:solidFill>
                  <a:srgbClr val="1B2A5B"/>
                </a:solidFill>
                <a:latin typeface="Arial"/>
              </a:rPr>
              <a:t>[Name] · [E-mail] · [Phone]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Sales presentation</dc:title>
  <dc:subject/>
  <dc:creator>free-printable.com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