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Introducing [Product]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[Tagline]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[Launch date]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Why we built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[Customer problem]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[Insight]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What's new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[Feature]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[Benefit]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[Feature]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[Benefit]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[Feature]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[Benefit]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Product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728655" cy="4206240"/>
          </a:xfrm>
          <a:prstGeom prst="rect">
            <a:avLst/>
          </a:prstGeom>
          <a:solidFill>
            <a:srgbClr val="E6E9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320040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9AA1B2"/>
                </a:solidFill>
                <a:latin typeface="Arial"/>
              </a:rPr>
              <a:t>[IMAGE]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669280"/>
            <a:ext cx="1072865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[Screenshots]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Who it's for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[Segment]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[Segment]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[Segment]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Pricing &amp; packaging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Plan</a:t>
                      </a:r>
                    </a:p>
                  </a:txBody>
                  <a:tcPr>
                    <a:solidFill>
                      <a:srgbClr val="7C5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For</a:t>
                      </a:r>
                    </a:p>
                  </a:txBody>
                  <a:tcPr>
                    <a:solidFill>
                      <a:srgbClr val="7C5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Price</a:t>
                      </a:r>
                    </a:p>
                  </a:txBody>
                  <a:tcPr>
                    <a:solidFill>
                      <a:srgbClr val="7C5C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1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1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1EE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Launch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Beta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8" name="Oval 7"/>
          <p:cNvSpPr/>
          <p:nvPr/>
        </p:nvSpPr>
        <p:spPr>
          <a:xfrm>
            <a:off x="4185818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62858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Announce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10" name="Oval 9"/>
          <p:cNvSpPr/>
          <p:nvPr/>
        </p:nvSpPr>
        <p:spPr>
          <a:xfrm>
            <a:off x="7640116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17156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GA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12" name="Oval 11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71455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Campaign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Success metrics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>[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Sign-ups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>[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Activation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>[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Revenue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Let's launch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[Name] · [E-mail] · [Phone] · [Website]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launch deck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