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3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[Company name]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5C8A"/>
                </a:solidFill>
                <a:latin typeface="Arial"/>
              </a:rPr>
              <a:t>[Tagline]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[Year founded] · [City]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Who we are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[Founded in … by …]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[What we do]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[Who we serve]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Mission, vision, values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Mission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Vision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Values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What we offer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1]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2]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3]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4]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99178" y="379476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99178" y="379476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73498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5]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3498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66836" y="3794760"/>
            <a:ext cx="3393338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66836" y="3794760"/>
            <a:ext cx="109728" cy="214884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41156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[Service 6]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41156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By the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232A3A"/>
                </a:solidFill>
                <a:latin typeface="Arial"/>
              </a:rPr>
              <a:t>[12]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Years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3683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232A3A"/>
                </a:solidFill>
                <a:latin typeface="Arial"/>
              </a:rPr>
              <a:t>[250+]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13683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Clients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5847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232A3A"/>
                </a:solidFill>
                <a:latin typeface="Arial"/>
              </a:rPr>
              <a:t>[40]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5847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People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78011" y="2103120"/>
            <a:ext cx="2682163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5400" b="1" i="0">
                <a:solidFill>
                  <a:srgbClr val="232A3A"/>
                </a:solidFill>
                <a:latin typeface="Arial"/>
              </a:rPr>
              <a:t>[3]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78011" y="3383280"/>
            <a:ext cx="2682163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 i="0">
                <a:solidFill>
                  <a:srgbClr val="4A5060"/>
                </a:solidFill>
                <a:latin typeface="Arial"/>
              </a:rPr>
              <a:t>Offices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Our clients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10728655" cy="4206240"/>
          </a:xfrm>
          <a:prstGeom prst="rect">
            <a:avLst/>
          </a:prstGeom>
          <a:solidFill>
            <a:srgbClr val="E6E9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320040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 i="0">
                <a:solidFill>
                  <a:srgbClr val="9AA1B2"/>
                </a:solidFill>
                <a:latin typeface="Arial"/>
              </a:rPr>
              <a:t>[IMAGE]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669280"/>
            <a:ext cx="10728655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0" i="1">
                <a:solidFill>
                  <a:srgbClr val="808799"/>
                </a:solidFill>
                <a:latin typeface="Arial"/>
              </a:rPr>
              <a:t>[Client logos]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32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Leadership team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[Name]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[Name]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5C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32A3A"/>
                </a:solidFill>
                <a:latin typeface="Arial"/>
              </a:rPr>
              <a:t>[Name]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[Role]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32A3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Get in touch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5C8A"/>
                </a:solidFill>
                <a:latin typeface="Arial"/>
              </a:rPr>
              <a:t>[Website] · [E-mail] · [Phone]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overview / about us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