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A3B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9F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Case study: [Customer]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9F1C"/>
                </a:solidFill>
                <a:latin typeface="Arial"/>
              </a:rPr>
              <a:t>How [Customer] achieved [result] with [Product]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About [Customer]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[Industry, size, location]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they do]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The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The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E9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9F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0FA3B1"/>
                </a:solidFill>
                <a:latin typeface="Arial"/>
              </a:rPr>
              <a:t>[Step 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E9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9F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0FA3B1"/>
                </a:solidFill>
                <a:latin typeface="Arial"/>
              </a:rPr>
              <a:t>[Step 2]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E9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9F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0FA3B1"/>
                </a:solidFill>
                <a:latin typeface="Arial"/>
              </a:rPr>
              <a:t>[Step 3]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[40 %]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[3 months]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[€120k]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[Metric]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In their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"[Quote from the customer]"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– [Name, title, Customer]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A3B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Want similar results?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9F1C"/>
                </a:solidFill>
                <a:latin typeface="Arial"/>
              </a:rPr>
              <a:t>[E-mail] · [Website]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case study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