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D4A0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[Organisation] Annual Report [Year]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1B2A5B"/>
                </a:solidFill>
                <a:latin typeface="Arial"/>
              </a:rPr>
              <a:t>[Tagline]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A word from the [chair / CEO]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[Two or three headline sentences]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[Year] in numbers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2682163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D4A017"/>
                </a:solidFill>
                <a:latin typeface="Arial"/>
              </a:rPr>
              <a:t>[ 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383280"/>
            <a:ext cx="2682163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[Metric]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3683" y="2103120"/>
            <a:ext cx="2682163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D4A017"/>
                </a:solidFill>
                <a:latin typeface="Arial"/>
              </a:rPr>
              <a:t>[ 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13683" y="3383280"/>
            <a:ext cx="2682163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[Metric]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5847" y="2103120"/>
            <a:ext cx="2682163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D4A017"/>
                </a:solidFill>
                <a:latin typeface="Arial"/>
              </a:rPr>
              <a:t>[ 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5847" y="3383280"/>
            <a:ext cx="2682163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[Metric]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78011" y="2103120"/>
            <a:ext cx="2682163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D4A017"/>
                </a:solidFill>
                <a:latin typeface="Arial"/>
              </a:rPr>
              <a:t>[ 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78011" y="3383280"/>
            <a:ext cx="2682163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[Metric]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Highlights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2148840"/>
          </a:xfrm>
          <a:prstGeom prst="roundRect">
            <a:avLst/>
          </a:prstGeom>
          <a:solidFill>
            <a:srgbClr val="FFF9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2148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D4A017"/>
                </a:solidFill>
                <a:latin typeface="Arial"/>
              </a:rPr>
              <a:t>[Q1]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2148840"/>
          </a:xfrm>
          <a:prstGeom prst="roundRect">
            <a:avLst/>
          </a:prstGeom>
          <a:solidFill>
            <a:srgbClr val="FFF9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2148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D4A017"/>
                </a:solidFill>
                <a:latin typeface="Arial"/>
              </a:rPr>
              <a:t>[Q2]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2148840"/>
          </a:xfrm>
          <a:prstGeom prst="roundRect">
            <a:avLst/>
          </a:prstGeom>
          <a:solidFill>
            <a:srgbClr val="FFF9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2148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D4A017"/>
                </a:solidFill>
                <a:latin typeface="Arial"/>
              </a:rPr>
              <a:t>[Q3]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794760"/>
            <a:ext cx="3393338" cy="2148840"/>
          </a:xfrm>
          <a:prstGeom prst="roundRect">
            <a:avLst/>
          </a:prstGeom>
          <a:solidFill>
            <a:srgbClr val="FFF9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31520" y="3794760"/>
            <a:ext cx="109728" cy="2148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D4A017"/>
                </a:solidFill>
                <a:latin typeface="Arial"/>
              </a:rPr>
              <a:t>[Q4]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5840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Financial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0" y="3374136"/>
            <a:ext cx="1049832" cy="2112264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46349" y="2414016"/>
            <a:ext cx="1049832" cy="3072384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21098" y="2990088"/>
            <a:ext cx="1049832" cy="249631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095847" y="1837944"/>
            <a:ext cx="1049832" cy="3648456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670596" y="2798064"/>
            <a:ext cx="1049832" cy="2688336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9245345" y="2221992"/>
            <a:ext cx="1049832" cy="326440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71600" y="5669280"/>
            <a:ext cx="944849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0" i="1">
                <a:solidFill>
                  <a:srgbClr val="808799"/>
                </a:solidFill>
                <a:latin typeface="Arial"/>
              </a:rPr>
              <a:t>[Replace with your chart: Insert → Chart]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Income &amp; expenditure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1520" y="1371600"/>
          <a:ext cx="10728655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4114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>
                    <a:solidFill>
                      <a:srgbClr val="D4A0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This year</a:t>
                      </a:r>
                    </a:p>
                  </a:txBody>
                  <a:tcPr>
                    <a:solidFill>
                      <a:srgbClr val="D4A0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Last year</a:t>
                      </a:r>
                    </a:p>
                  </a:txBody>
                  <a:tcPr>
                    <a:solidFill>
                      <a:srgbClr val="D4A017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Income</a:t>
                      </a:r>
                    </a:p>
                  </a:txBody>
                  <a:tcPr>
                    <a:solidFill>
                      <a:srgbClr val="FFF9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9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9E8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Expenditure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Surplus / deficit</a:t>
                      </a:r>
                    </a:p>
                  </a:txBody>
                  <a:tcPr>
                    <a:solidFill>
                      <a:srgbClr val="FFF9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9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9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Looking ahead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[Goal]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[Goal]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[Goal]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D4A0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Thank you to our supporters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1B2A5B"/>
                </a:solidFill>
                <a:latin typeface="Arial"/>
              </a:rPr>
              <a:t>[Website]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report summary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