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7562088" cy="10689336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2088" cy="274320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464808" cy="1645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FFFF"/>
                </a:solidFill>
                <a:latin typeface="Arial"/>
              </a:rPr>
              <a:t>[EVENT 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108960"/>
            <a:ext cx="646480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2255E0"/>
                </a:solidFill>
                <a:latin typeface="Arial"/>
              </a:rPr>
              <a:t>[Date · Time · Place]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389120"/>
            <a:ext cx="6099048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3]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4]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592056"/>
            <a:ext cx="7562088" cy="1097280"/>
          </a:xfrm>
          <a:prstGeom prst="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9683496"/>
            <a:ext cx="6464808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[Contact · website · social]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2088" cy="27432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464808" cy="1645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FFFF"/>
                </a:solidFill>
                <a:latin typeface="Arial"/>
              </a:rPr>
              <a:t>[SALE]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108960"/>
            <a:ext cx="646480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FF5C8A"/>
                </a:solidFill>
                <a:latin typeface="Arial"/>
              </a:rPr>
              <a:t>[Date · Time · Place]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389120"/>
            <a:ext cx="6099048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3]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4]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592056"/>
            <a:ext cx="7562088" cy="1097280"/>
          </a:xfrm>
          <a:prstGeom prst="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9683496"/>
            <a:ext cx="6464808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[Contact · website · social]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2088" cy="274320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464808" cy="1645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FFFF"/>
                </a:solidFill>
                <a:latin typeface="Arial"/>
              </a:rPr>
              <a:t>[NOTICE]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108960"/>
            <a:ext cx="646480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1B2A5B"/>
                </a:solidFill>
                <a:latin typeface="Arial"/>
              </a:rPr>
              <a:t>[Date · Time · Place]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389120"/>
            <a:ext cx="6099048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3]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4]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592056"/>
            <a:ext cx="7562088" cy="1097280"/>
          </a:xfrm>
          <a:prstGeom prst="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9683496"/>
            <a:ext cx="6464808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[Contact · website · social]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2088" cy="274320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464808" cy="1645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5400" b="1" i="0">
                <a:solidFill>
                  <a:srgbClr val="FFFFFF"/>
                </a:solidFill>
                <a:latin typeface="Arial"/>
              </a:rPr>
              <a:t>[MENU]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3108960"/>
            <a:ext cx="646480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D4A017"/>
                </a:solidFill>
                <a:latin typeface="Arial"/>
              </a:rPr>
              <a:t>[Date · Time · Place]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389120"/>
            <a:ext cx="6099048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3]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[Line 4]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592056"/>
            <a:ext cx="7562088" cy="1097280"/>
          </a:xfrm>
          <a:prstGeom prst="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9683496"/>
            <a:ext cx="6464808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[Contact · website · social]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 &amp; flyer (slide format, A4 portrait)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