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6858000" cy="12191695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5C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FF5C8A"/>
                </a:solidFill>
                <a:latin typeface="Arial"/>
              </a:rPr>
              <a:t>[Headline]</a:t>
            </a:r>
          </a:p>
          <a:p>
            <a:pPr algn="ctr"/>
            <a:r>
              <a:rPr sz="4400" b="1" i="0">
                <a:solidFill>
                  <a:srgbClr val="FF5C8A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FF5C8A"/>
                </a:solidFill>
                <a:latin typeface="Arial"/>
              </a:rPr>
              <a:t>[Text]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7C5CFF"/>
                </a:solidFill>
                <a:latin typeface="Arial"/>
              </a:rPr>
              <a:t>[Headline]</a:t>
            </a:r>
          </a:p>
          <a:p>
            <a:pPr algn="ctr"/>
            <a:r>
              <a:rPr sz="4400" b="1" i="0">
                <a:solidFill>
                  <a:srgbClr val="7C5CFF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7C5CFF"/>
                </a:solidFill>
                <a:latin typeface="Arial"/>
              </a:rPr>
              <a:t>[Text]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B59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28B59A"/>
                </a:solidFill>
                <a:latin typeface="Arial"/>
              </a:rPr>
              <a:t>[Headline]</a:t>
            </a:r>
          </a:p>
          <a:p>
            <a:pPr algn="ctr"/>
            <a:r>
              <a:rPr sz="4400" b="1" i="0">
                <a:solidFill>
                  <a:srgbClr val="28B59A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28B59A"/>
                </a:solidFill>
                <a:latin typeface="Arial"/>
              </a:rPr>
              <a:t>[Text]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D16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FFD166"/>
                </a:solidFill>
                <a:latin typeface="Arial"/>
              </a:rPr>
              <a:t>[Headline]</a:t>
            </a:r>
          </a:p>
          <a:p>
            <a:pPr algn="ctr"/>
            <a:r>
              <a:rPr sz="4400" b="1" i="0">
                <a:solidFill>
                  <a:srgbClr val="FFD166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FFD166"/>
                </a:solidFill>
                <a:latin typeface="Arial"/>
              </a:rPr>
              <a:t>[Text]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2255E0"/>
                </a:solidFill>
                <a:latin typeface="Arial"/>
              </a:rPr>
              <a:t>[Headline]</a:t>
            </a:r>
          </a:p>
          <a:p>
            <a:pPr algn="ctr"/>
            <a:r>
              <a:rPr sz="4400" b="1" i="0">
                <a:solidFill>
                  <a:srgbClr val="2255E0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2255E0"/>
                </a:solidFill>
                <a:latin typeface="Arial"/>
              </a:rPr>
              <a:t>[Text]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7A5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5760720" cy="1109441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0"/>
            <a:ext cx="5394960" cy="4572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 i="0">
                <a:solidFill>
                  <a:srgbClr val="FF7A59"/>
                </a:solidFill>
                <a:latin typeface="Arial"/>
              </a:rPr>
              <a:t>[Headline]</a:t>
            </a:r>
          </a:p>
          <a:p>
            <a:pPr algn="ctr"/>
            <a:r>
              <a:rPr sz="4400" b="1" i="0">
                <a:solidFill>
                  <a:srgbClr val="FF7A59"/>
                </a:solidFill>
                <a:latin typeface="Arial"/>
              </a:rPr>
              <a:t/>
            </a:r>
          </a:p>
          <a:p>
            <a:pPr algn="ctr"/>
            <a:r>
              <a:rPr sz="4400" b="1" i="0">
                <a:solidFill>
                  <a:srgbClr val="FF7A59"/>
                </a:solidFill>
                <a:latin typeface="Arial"/>
              </a:rPr>
              <a:t>[Text]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997135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000" b="0" i="0">
                <a:solidFill>
                  <a:srgbClr val="808799"/>
                </a:solidFill>
                <a:latin typeface="Arial"/>
              </a:rPr>
              <a:t>[Swipe up / link]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/ TikTok story (9:16)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