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6858000" cy="12191695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>[3]</a:t>
            </a:r>
          </a:p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>days to go</a:t>
            </a:r>
          </a:p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>[Event]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>[3]</a:t>
            </a:r>
          </a:p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>days to go</a:t>
            </a:r>
          </a:p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>[Event]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>[3]</a:t>
            </a:r>
          </a:p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>days to go</a:t>
            </a:r>
          </a:p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>[Event]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D1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>[3]</a:t>
            </a:r>
          </a:p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>days to go</a:t>
            </a:r>
          </a:p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>[Event]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>[3]</a:t>
            </a:r>
          </a:p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>days to go</a:t>
            </a:r>
          </a:p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>[Event]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>[3]</a:t>
            </a:r>
          </a:p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>days to go</a:t>
            </a:r>
          </a:p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>[Event]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countdown (9:16)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