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</p:sldIdLst>
  <p:sldSz cx="7562088" cy="5330952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ounded Rectangle 1"/>
          <p:cNvSpPr/>
          <p:nvPr/>
        </p:nvSpPr>
        <p:spPr>
          <a:xfrm>
            <a:off x="274320" y="274320"/>
            <a:ext cx="7013448" cy="4782312"/>
          </a:xfrm>
          <a:prstGeom prst="roundRect">
            <a:avLst/>
          </a:prstGeom>
          <a:solidFill>
            <a:srgbClr val="FFFFFF"/>
          </a:solidFill>
          <a:ln w="19050">
            <a:solidFill>
              <a:srgbClr val="1B2A5B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1280160"/>
            <a:ext cx="6464808" cy="146304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sz="4800" b="1" i="0">
                <a:solidFill>
                  <a:srgbClr val="1B2A5B"/>
                </a:solidFill>
                <a:latin typeface="Arial"/>
              </a:rPr>
              <a:t>WELCOME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3017520"/>
            <a:ext cx="6464808" cy="7315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/>
            <a:r>
              <a:rPr sz="2000" b="0" i="0">
                <a:solidFill>
                  <a:srgbClr val="4A5060"/>
                </a:solidFill>
                <a:latin typeface="Arial"/>
              </a:rPr>
              <a:t>[to our event]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ounded Rectangle 1"/>
          <p:cNvSpPr/>
          <p:nvPr/>
        </p:nvSpPr>
        <p:spPr>
          <a:xfrm>
            <a:off x="274320" y="274320"/>
            <a:ext cx="7013448" cy="4782312"/>
          </a:xfrm>
          <a:prstGeom prst="roundRect">
            <a:avLst/>
          </a:prstGeom>
          <a:solidFill>
            <a:srgbClr val="FFFFFF"/>
          </a:solidFill>
          <a:ln w="19050">
            <a:solidFill>
              <a:srgbClr val="D4A017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1280160"/>
            <a:ext cx="6464808" cy="146304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sz="4800" b="1" i="0">
                <a:solidFill>
                  <a:srgbClr val="D4A017"/>
                </a:solidFill>
                <a:latin typeface="Arial"/>
              </a:rPr>
              <a:t>RESERVED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3017520"/>
            <a:ext cx="6464808" cy="7315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/>
            <a:r>
              <a:rPr sz="2000" b="0" i="0">
                <a:solidFill>
                  <a:srgbClr val="4A5060"/>
                </a:solidFill>
                <a:latin typeface="Arial"/>
              </a:rPr>
              <a:t>[for …]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ounded Rectangle 1"/>
          <p:cNvSpPr/>
          <p:nvPr/>
        </p:nvSpPr>
        <p:spPr>
          <a:xfrm>
            <a:off x="274320" y="274320"/>
            <a:ext cx="7013448" cy="4782312"/>
          </a:xfrm>
          <a:prstGeom prst="roundRect">
            <a:avLst/>
          </a:prstGeom>
          <a:solidFill>
            <a:srgbClr val="FFFFFF"/>
          </a:solidFill>
          <a:ln w="19050">
            <a:solidFill>
              <a:srgbClr val="2255E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1280160"/>
            <a:ext cx="6464808" cy="146304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sz="4800" b="1" i="0">
                <a:solidFill>
                  <a:srgbClr val="2255E0"/>
                </a:solidFill>
                <a:latin typeface="Arial"/>
              </a:rPr>
              <a:t>Wi-Fi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3017520"/>
            <a:ext cx="6464808" cy="7315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/>
            <a:r>
              <a:rPr sz="2000" b="0" i="0">
                <a:solidFill>
                  <a:srgbClr val="4A5060"/>
                </a:solidFill>
                <a:latin typeface="Arial"/>
              </a:rPr>
              <a:t>[Network] · [Password]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ounded Rectangle 1"/>
          <p:cNvSpPr/>
          <p:nvPr/>
        </p:nvSpPr>
        <p:spPr>
          <a:xfrm>
            <a:off x="274320" y="274320"/>
            <a:ext cx="7013448" cy="4782312"/>
          </a:xfrm>
          <a:prstGeom prst="roundRect">
            <a:avLst/>
          </a:prstGeom>
          <a:solidFill>
            <a:srgbClr val="FFFFFF"/>
          </a:solidFill>
          <a:ln w="19050">
            <a:solidFill>
              <a:srgbClr val="E63946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1280160"/>
            <a:ext cx="6464808" cy="146304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sz="4800" b="1" i="0">
                <a:solidFill>
                  <a:srgbClr val="E63946"/>
                </a:solidFill>
                <a:latin typeface="Arial"/>
              </a:rPr>
              <a:t>QUIET PLEASE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3017520"/>
            <a:ext cx="6464808" cy="7315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/>
            <a:r>
              <a:rPr sz="2000" b="0" i="0">
                <a:solidFill>
                  <a:srgbClr val="4A5060"/>
                </a:solidFill>
                <a:latin typeface="Arial"/>
              </a:rPr>
              <a:t>[meeting in progress]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ounded Rectangle 1"/>
          <p:cNvSpPr/>
          <p:nvPr/>
        </p:nvSpPr>
        <p:spPr>
          <a:xfrm>
            <a:off x="274320" y="274320"/>
            <a:ext cx="7013448" cy="4782312"/>
          </a:xfrm>
          <a:prstGeom prst="roundRect">
            <a:avLst/>
          </a:prstGeom>
          <a:solidFill>
            <a:srgbClr val="FFFFFF"/>
          </a:solidFill>
          <a:ln w="19050">
            <a:solidFill>
              <a:srgbClr val="FF7A59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1280160"/>
            <a:ext cx="6464808" cy="146304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sz="4800" b="1" i="0">
                <a:solidFill>
                  <a:srgbClr val="FF7A59"/>
                </a:solidFill>
                <a:latin typeface="Arial"/>
              </a:rPr>
              <a:t>MENU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3017520"/>
            <a:ext cx="6464808" cy="7315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/>
            <a:r>
              <a:rPr sz="2000" b="0" i="0">
                <a:solidFill>
                  <a:srgbClr val="4A5060"/>
                </a:solidFill>
                <a:latin typeface="Arial"/>
              </a:rPr>
              <a:t>[see today's specials]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ounded Rectangle 1"/>
          <p:cNvSpPr/>
          <p:nvPr/>
        </p:nvSpPr>
        <p:spPr>
          <a:xfrm>
            <a:off x="274320" y="274320"/>
            <a:ext cx="7013448" cy="4782312"/>
          </a:xfrm>
          <a:prstGeom prst="roundRect">
            <a:avLst/>
          </a:prstGeom>
          <a:solidFill>
            <a:srgbClr val="FFFFFF"/>
          </a:solidFill>
          <a:ln w="19050">
            <a:solidFill>
              <a:srgbClr val="28B59A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1280160"/>
            <a:ext cx="6464808" cy="146304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sz="4800" b="1" i="0">
                <a:solidFill>
                  <a:srgbClr val="28B59A"/>
                </a:solidFill>
                <a:latin typeface="Arial"/>
              </a:rPr>
              <a:t>[TABLE 1]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3017520"/>
            <a:ext cx="6464808" cy="7315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/>
            <a:r>
              <a:rPr sz="2000" b="0" i="0">
                <a:solidFill>
                  <a:srgbClr val="4A5060"/>
                </a:solidFill>
                <a:latin typeface="Arial"/>
              </a:rPr>
              <a:t/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Table cards &amp; signage (slide format)</dc:title>
  <dc:subject/>
  <dc:creator>free-printable.com</dc:creator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