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5C8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48640" y="548640"/>
            <a:ext cx="11094415" cy="57607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463040"/>
            <a:ext cx="10362895" cy="2743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6000" b="1" i="0">
                <a:solidFill>
                  <a:srgbClr val="FF5C8A"/>
                </a:solidFill>
                <a:latin typeface="Arial"/>
              </a:rPr>
              <a:t>[BIG BOLD TITLE]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4389120"/>
            <a:ext cx="10362895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800" b="0" i="0">
                <a:solidFill>
                  <a:srgbClr val="232A3A"/>
                </a:solidFill>
                <a:latin typeface="Arial"/>
              </a:rPr>
              <a:t>[subtitle]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7C5C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48640" y="548640"/>
            <a:ext cx="11094415" cy="57607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463040"/>
            <a:ext cx="10362895" cy="2743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6000" b="1" i="0">
                <a:solidFill>
                  <a:srgbClr val="7C5CFF"/>
                </a:solidFill>
                <a:latin typeface="Arial"/>
              </a:rPr>
              <a:t>[BIG BOLD TITLE]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4389120"/>
            <a:ext cx="10362895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800" b="0" i="0">
                <a:solidFill>
                  <a:srgbClr val="232A3A"/>
                </a:solidFill>
                <a:latin typeface="Arial"/>
              </a:rPr>
              <a:t>[subtitle]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8B59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48640" y="548640"/>
            <a:ext cx="11094415" cy="57607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463040"/>
            <a:ext cx="10362895" cy="2743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6000" b="1" i="0">
                <a:solidFill>
                  <a:srgbClr val="28B59A"/>
                </a:solidFill>
                <a:latin typeface="Arial"/>
              </a:rPr>
              <a:t>[BIG BOLD TITLE]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4389120"/>
            <a:ext cx="10362895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800" b="0" i="0">
                <a:solidFill>
                  <a:srgbClr val="232A3A"/>
                </a:solidFill>
                <a:latin typeface="Arial"/>
              </a:rPr>
              <a:t>[subtitle]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D16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48640" y="548640"/>
            <a:ext cx="11094415" cy="57607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463040"/>
            <a:ext cx="10362895" cy="2743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6000" b="1" i="0">
                <a:solidFill>
                  <a:srgbClr val="FFD166"/>
                </a:solidFill>
                <a:latin typeface="Arial"/>
              </a:rPr>
              <a:t>[BIG BOLD TITLE]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4389120"/>
            <a:ext cx="10362895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800" b="0" i="0">
                <a:solidFill>
                  <a:srgbClr val="232A3A"/>
                </a:solidFill>
                <a:latin typeface="Arial"/>
              </a:rPr>
              <a:t>[subtitle]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255E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48640" y="548640"/>
            <a:ext cx="11094415" cy="57607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463040"/>
            <a:ext cx="10362895" cy="2743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6000" b="1" i="0">
                <a:solidFill>
                  <a:srgbClr val="2255E0"/>
                </a:solidFill>
                <a:latin typeface="Arial"/>
              </a:rPr>
              <a:t>[BIG BOLD TITLE]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4389120"/>
            <a:ext cx="10362895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800" b="0" i="0">
                <a:solidFill>
                  <a:srgbClr val="232A3A"/>
                </a:solidFill>
                <a:latin typeface="Arial"/>
              </a:rPr>
              <a:t>[subtitle]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7A5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48640" y="548640"/>
            <a:ext cx="11094415" cy="57607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463040"/>
            <a:ext cx="10362895" cy="2743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6000" b="1" i="0">
                <a:solidFill>
                  <a:srgbClr val="FF7A59"/>
                </a:solidFill>
                <a:latin typeface="Arial"/>
              </a:rPr>
              <a:t>[BIG BOLD TITLE]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4389120"/>
            <a:ext cx="10362895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800" b="0" i="0">
                <a:solidFill>
                  <a:srgbClr val="232A3A"/>
                </a:solidFill>
                <a:latin typeface="Arial"/>
              </a:rPr>
              <a:t>[subtitle]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YouTube thumbnail (16:9)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