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Strategy [Year]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[Company / team]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[Owner]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SWOT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5227167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4861407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Strengths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4861407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33007" y="1371600"/>
            <a:ext cx="5227167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33007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07327" y="1508760"/>
            <a:ext cx="4861407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Weaknesses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07327" y="1965960"/>
            <a:ext cx="4861407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794760"/>
            <a:ext cx="5227167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5840" y="3931920"/>
            <a:ext cx="4861407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Opportunities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4389120"/>
            <a:ext cx="4861407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233007" y="3794760"/>
            <a:ext cx="5227167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233007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07327" y="3931920"/>
            <a:ext cx="4861407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Threats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07327" y="4389120"/>
            <a:ext cx="4861407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Roadmap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Now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 ]</a:t>
            </a:r>
          </a:p>
        </p:txBody>
      </p:sp>
      <p:sp>
        <p:nvSpPr>
          <p:cNvPr id="8" name="Oval 7"/>
          <p:cNvSpPr/>
          <p:nvPr/>
        </p:nvSpPr>
        <p:spPr>
          <a:xfrm>
            <a:off x="5912967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90007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Next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 ]</a:t>
            </a:r>
          </a:p>
        </p:txBody>
      </p:sp>
      <p:sp>
        <p:nvSpPr>
          <p:cNvPr id="10" name="Oval 9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271455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Later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OKRs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Objective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Key result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Target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>
                    <a:solidFill>
                      <a:srgbClr val="1B2A5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Strategic initiatives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1B2A5B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2A5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Discussion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[Name] · [E-mail] · [Phone] · [Website]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Strategy deck (SWOT, roadmap, OKRs)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