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7C5C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011680"/>
            <a:ext cx="10728655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Arial"/>
              </a:rPr>
              <a:t>Introducing [Product]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56616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0" i="0">
                <a:solidFill>
                  <a:srgbClr val="FFD166"/>
                </a:solidFill>
                <a:latin typeface="Arial"/>
              </a:rPr>
              <a:t>[Tagline]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5120640"/>
            <a:ext cx="10728655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  <a:latin typeface="Arial"/>
              </a:rPr>
              <a:t>[Launch date]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Why we built it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[Customer problem]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[Insight]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What's new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3393338" cy="4572000"/>
          </a:xfrm>
          <a:prstGeom prst="roundRect">
            <a:avLst/>
          </a:prstGeom>
          <a:solidFill>
            <a:srgbClr val="F1EE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7C5CFF"/>
                </a:solidFill>
                <a:latin typeface="Arial"/>
              </a:rPr>
              <a:t>[Feature]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[Benefit]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99178" y="1371600"/>
            <a:ext cx="3393338" cy="4572000"/>
          </a:xfrm>
          <a:prstGeom prst="roundRect">
            <a:avLst/>
          </a:prstGeom>
          <a:solidFill>
            <a:srgbClr val="F1EE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99178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73498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7C5CFF"/>
                </a:solidFill>
                <a:latin typeface="Arial"/>
              </a:rPr>
              <a:t>[Feature]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3498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[Benefit]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66836" y="1371600"/>
            <a:ext cx="3393338" cy="4572000"/>
          </a:xfrm>
          <a:prstGeom prst="roundRect">
            <a:avLst/>
          </a:prstGeom>
          <a:solidFill>
            <a:srgbClr val="F1EE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66836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41156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7C5CFF"/>
                </a:solidFill>
                <a:latin typeface="Arial"/>
              </a:rPr>
              <a:t>[Feature]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41156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[Benefit]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Product tour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1371600"/>
            <a:ext cx="10728655" cy="4206240"/>
          </a:xfrm>
          <a:prstGeom prst="rect">
            <a:avLst/>
          </a:prstGeom>
          <a:solidFill>
            <a:srgbClr val="E6E9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3200400"/>
            <a:ext cx="10728655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400" b="1" i="0">
                <a:solidFill>
                  <a:srgbClr val="9AA1B2"/>
                </a:solidFill>
                <a:latin typeface="Arial"/>
              </a:rPr>
              <a:t>[IMAGE]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728655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0" i="1">
                <a:solidFill>
                  <a:srgbClr val="808799"/>
                </a:solidFill>
                <a:latin typeface="Arial"/>
              </a:rPr>
              <a:t>[Screenshots]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Who it's for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3393338" cy="4572000"/>
          </a:xfrm>
          <a:prstGeom prst="roundRect">
            <a:avLst/>
          </a:prstGeom>
          <a:solidFill>
            <a:srgbClr val="F1EE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7C5CFF"/>
                </a:solidFill>
                <a:latin typeface="Arial"/>
              </a:rPr>
              <a:t>[Segment]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99178" y="1371600"/>
            <a:ext cx="3393338" cy="4572000"/>
          </a:xfrm>
          <a:prstGeom prst="roundRect">
            <a:avLst/>
          </a:prstGeom>
          <a:solidFill>
            <a:srgbClr val="F1EE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99178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73498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7C5CFF"/>
                </a:solidFill>
                <a:latin typeface="Arial"/>
              </a:rPr>
              <a:t>[Segment]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3498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66836" y="1371600"/>
            <a:ext cx="3393338" cy="4572000"/>
          </a:xfrm>
          <a:prstGeom prst="roundRect">
            <a:avLst/>
          </a:prstGeom>
          <a:solidFill>
            <a:srgbClr val="F1EE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66836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41156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7C5CFF"/>
                </a:solidFill>
                <a:latin typeface="Arial"/>
              </a:rPr>
              <a:t>[Segment]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41156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Pricing &amp; packaging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31520" y="1371600"/>
          <a:ext cx="10728655" cy="123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6218"/>
                <a:gridCol w="3576218"/>
                <a:gridCol w="3576219"/>
              </a:tblGrid>
              <a:tr h="411480"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Plan</a:t>
                      </a:r>
                    </a:p>
                  </a:txBody>
                  <a:tcPr>
                    <a:solidFill>
                      <a:srgbClr val="7C5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For</a:t>
                      </a:r>
                    </a:p>
                  </a:txBody>
                  <a:tcPr>
                    <a:solidFill>
                      <a:srgbClr val="7C5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Price</a:t>
                      </a:r>
                    </a:p>
                  </a:txBody>
                  <a:tcPr>
                    <a:solidFill>
                      <a:srgbClr val="7C5C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1EE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1EE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1EE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Launch plan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3264408"/>
            <a:ext cx="10362895" cy="54864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731520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-91440" y="18288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Beta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[date]</a:t>
            </a:r>
          </a:p>
        </p:txBody>
      </p:sp>
      <p:sp>
        <p:nvSpPr>
          <p:cNvPr id="8" name="Oval 7"/>
          <p:cNvSpPr/>
          <p:nvPr/>
        </p:nvSpPr>
        <p:spPr>
          <a:xfrm>
            <a:off x="4185818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362858" y="36576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Announce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[date]</a:t>
            </a:r>
          </a:p>
        </p:txBody>
      </p:sp>
      <p:sp>
        <p:nvSpPr>
          <p:cNvPr id="10" name="Oval 9"/>
          <p:cNvSpPr/>
          <p:nvPr/>
        </p:nvSpPr>
        <p:spPr>
          <a:xfrm>
            <a:off x="7640116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817156" y="18288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GA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[date]</a:t>
            </a:r>
          </a:p>
        </p:txBody>
      </p:sp>
      <p:sp>
        <p:nvSpPr>
          <p:cNvPr id="12" name="Oval 11"/>
          <p:cNvSpPr/>
          <p:nvPr/>
        </p:nvSpPr>
        <p:spPr>
          <a:xfrm>
            <a:off x="11094415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0271455" y="36576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Campaign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[date]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Success metrics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7C5CFF"/>
                </a:solidFill>
                <a:latin typeface="Arial"/>
              </a:rPr>
              <a:t>[ ]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Sign-ups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07738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7C5CFF"/>
                </a:solidFill>
                <a:latin typeface="Arial"/>
              </a:rPr>
              <a:t>[ 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07738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Activation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83956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7C5CFF"/>
                </a:solidFill>
                <a:latin typeface="Arial"/>
              </a:rPr>
              <a:t>[ 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83956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Revenue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7C5C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377440"/>
            <a:ext cx="10728655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4800" b="1" i="0">
                <a:solidFill>
                  <a:srgbClr val="FFFFFF"/>
                </a:solidFill>
                <a:latin typeface="Arial"/>
              </a:rPr>
              <a:t>Let's launch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384048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FFD166"/>
                </a:solidFill>
                <a:latin typeface="Arial"/>
              </a:rPr>
              <a:t>[Name] · [E-mail] · [Phone] · [Website]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 launch deck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