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Welcome to [Company]!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D166"/>
                </a:solidFill>
                <a:latin typeface="Arial"/>
              </a:rPr>
              <a:t>Everything you need for your first weeks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[HR / manager]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Our story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[Founded …]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[Milestone]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[Today]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Values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[Value]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[What it means day to day]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[Value]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[Value]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Teams &amp; who's who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99178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99178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73498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3498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66836" y="3794760"/>
            <a:ext cx="3393338" cy="2148840"/>
          </a:xfrm>
          <a:prstGeom prst="roundRect">
            <a:avLst/>
          </a:prstGeom>
          <a:solidFill>
            <a:srgbClr val="EEF2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66836" y="3794760"/>
            <a:ext cx="109728" cy="2148840"/>
          </a:xfrm>
          <a:prstGeom prst="rect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41156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255E0"/>
                </a:solidFill>
                <a:latin typeface="Arial"/>
              </a:rPr>
              <a:t>[Team]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41156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[Lead]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Tools you'll 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[Chat]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[Docs]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[Tracker]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[HR system]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Your first 90 days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64408"/>
            <a:ext cx="10362895" cy="54864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31520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-91440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Week 1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Set-up &amp; intros</a:t>
            </a:r>
          </a:p>
        </p:txBody>
      </p:sp>
      <p:sp>
        <p:nvSpPr>
          <p:cNvPr id="8" name="Oval 7"/>
          <p:cNvSpPr/>
          <p:nvPr/>
        </p:nvSpPr>
        <p:spPr>
          <a:xfrm>
            <a:off x="3322243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499283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Week 2–4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Training</a:t>
            </a:r>
          </a:p>
        </p:txBody>
      </p:sp>
      <p:sp>
        <p:nvSpPr>
          <p:cNvPr id="10" name="Oval 9"/>
          <p:cNvSpPr/>
          <p:nvPr/>
        </p:nvSpPr>
        <p:spPr>
          <a:xfrm>
            <a:off x="5912967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90007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Day 30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Check-in</a:t>
            </a:r>
          </a:p>
        </p:txBody>
      </p:sp>
      <p:sp>
        <p:nvSpPr>
          <p:cNvPr id="12" name="Oval 11"/>
          <p:cNvSpPr/>
          <p:nvPr/>
        </p:nvSpPr>
        <p:spPr>
          <a:xfrm>
            <a:off x="8503691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680731" y="36576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Day 60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First project</a:t>
            </a:r>
          </a:p>
        </p:txBody>
      </p:sp>
      <p:sp>
        <p:nvSpPr>
          <p:cNvPr id="14" name="Oval 13"/>
          <p:cNvSpPr/>
          <p:nvPr/>
        </p:nvSpPr>
        <p:spPr>
          <a:xfrm>
            <a:off x="11094415" y="3108960"/>
            <a:ext cx="365760" cy="365760"/>
          </a:xfrm>
          <a:prstGeom prst="ellipse">
            <a:avLst/>
          </a:prstGeom>
          <a:solidFill>
            <a:srgbClr val="FFD1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71455" y="1828800"/>
            <a:ext cx="20116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Day 90</a:t>
            </a:r>
          </a:p>
          <a:p>
            <a:pPr algn="ctr"/>
            <a:r>
              <a:rPr sz="1300" b="0" i="0">
                <a:solidFill>
                  <a:srgbClr val="232A3A"/>
                </a:solidFill>
                <a:latin typeface="Arial"/>
              </a:rPr>
              <a:t>Review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255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Practical stuff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Hours &amp; flexibility: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Holiday &amp; sick leave: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Expenses: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IT support: [ 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255E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We're glad you're here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D166"/>
                </a:solidFill>
                <a:latin typeface="Arial"/>
              </a:rPr>
              <a:t>Your buddy: [Name] · [E-mail]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employee onboarding deck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