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[Product] for [Customer]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1B2A5B"/>
                </a:solidFill>
                <a:latin typeface="Arial"/>
              </a:rPr>
              <a:t>[How it helps them]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[Sales rep] · [Date]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What we heard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[Pain point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[Pain point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[Goal]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How [Product] helps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F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7A59"/>
                </a:solidFill>
                <a:latin typeface="Arial"/>
              </a:rPr>
              <a:t>[Benefit]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[Explanation]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F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7A59"/>
                </a:solidFill>
                <a:latin typeface="Arial"/>
              </a:rPr>
              <a:t>[Benefit]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[Explanation]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F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7A59"/>
                </a:solidFill>
                <a:latin typeface="Arial"/>
              </a:rPr>
              <a:t>[Benefit]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[Explanation]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See it in action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10728655" cy="4206240"/>
          </a:xfrm>
          <a:prstGeom prst="rect">
            <a:avLst/>
          </a:prstGeom>
          <a:solidFill>
            <a:srgbClr val="E6E9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320040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9AA1B2"/>
                </a:solidFill>
                <a:latin typeface="Arial"/>
              </a:rPr>
              <a:t>[IMAGE]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72865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[Screenshot / photo]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Results customers see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FF7A59"/>
                </a:solidFill>
                <a:latin typeface="Arial"/>
              </a:rPr>
              <a:t>[30 %]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Time saved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FF7A59"/>
                </a:solidFill>
                <a:latin typeface="Arial"/>
              </a:rPr>
              <a:t>[2×]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Output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FF7A59"/>
                </a:solidFill>
                <a:latin typeface="Arial"/>
              </a:rPr>
              <a:t>[98 %]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Satisfaction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Customer story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[Customer] had [problem]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With [Product] they [result]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"[Quote]" – [Name, title]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Pricing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Plan</a:t>
                      </a:r>
                    </a:p>
                  </a:txBody>
                  <a:tcPr>
                    <a:solidFill>
                      <a:srgbClr val="FF7A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Includes</a:t>
                      </a:r>
                    </a:p>
                  </a:txBody>
                  <a:tcPr>
                    <a:solidFill>
                      <a:srgbClr val="FF7A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Price</a:t>
                      </a:r>
                    </a:p>
                  </a:txBody>
                  <a:tcPr>
                    <a:solidFill>
                      <a:srgbClr val="FF7A59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Starter</a:t>
                      </a:r>
                    </a:p>
                  </a:txBody>
                  <a:tcPr>
                    <a:solidFill>
                      <a:srgbClr val="FFF1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1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1EC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Pro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Enterprise</a:t>
                      </a:r>
                    </a:p>
                  </a:txBody>
                  <a:tcPr>
                    <a:solidFill>
                      <a:srgbClr val="FFF1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1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[Contact us]</a:t>
                      </a:r>
                    </a:p>
                  </a:txBody>
                  <a:tcPr>
                    <a:solidFill>
                      <a:srgbClr val="FFF1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7A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Next steps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[Pilot / trial]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[Proposal by date]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[Decision by date]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1B2A5B"/>
                </a:solidFill>
                <a:latin typeface="Arial"/>
              </a:rPr>
              <a:t>[Name] · [E-mail] · [Phone]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presentation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