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B59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Team meeting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7A59"/>
                </a:solidFill>
                <a:latin typeface="Arial"/>
              </a:rPr>
              <a:t>[Team] · [Date]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8B5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Agenda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Wins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Numbers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Updates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Blockers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Actions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8B5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Wins this week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8B5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Numbers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28B59A"/>
                </a:solidFill>
                <a:latin typeface="Arial"/>
              </a:rPr>
              <a:t>[ 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[Metric]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07738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28B59A"/>
                </a:solidFill>
                <a:latin typeface="Arial"/>
              </a:rPr>
              <a:t>[ 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07738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[Metric]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83956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28B59A"/>
                </a:solidFill>
                <a:latin typeface="Arial"/>
              </a:rPr>
              <a:t>[ 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83956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[Metric]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8B5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Updates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2148840"/>
          </a:xfrm>
          <a:prstGeom prst="roundRect">
            <a:avLst/>
          </a:prstGeom>
          <a:solidFill>
            <a:srgbClr val="EAFA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2148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8B59A"/>
                </a:solidFill>
                <a:latin typeface="Arial"/>
              </a:rPr>
              <a:t>[Name]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[Update]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2148840"/>
          </a:xfrm>
          <a:prstGeom prst="roundRect">
            <a:avLst/>
          </a:prstGeom>
          <a:solidFill>
            <a:srgbClr val="EAFA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2148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8B59A"/>
                </a:solidFill>
                <a:latin typeface="Arial"/>
              </a:rPr>
              <a:t>[Name]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[Update]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2148840"/>
          </a:xfrm>
          <a:prstGeom prst="roundRect">
            <a:avLst/>
          </a:prstGeom>
          <a:solidFill>
            <a:srgbClr val="EAFA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2148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8B59A"/>
                </a:solidFill>
                <a:latin typeface="Arial"/>
              </a:rPr>
              <a:t>[Name]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[Update]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3794760"/>
            <a:ext cx="3393338" cy="2148840"/>
          </a:xfrm>
          <a:prstGeom prst="roundRect">
            <a:avLst/>
          </a:prstGeom>
          <a:solidFill>
            <a:srgbClr val="EAFA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31520" y="3794760"/>
            <a:ext cx="109728" cy="2148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8B59A"/>
                </a:solidFill>
                <a:latin typeface="Arial"/>
              </a:rPr>
              <a:t>[Name]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5840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[Update]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399178" y="3794760"/>
            <a:ext cx="3393338" cy="2148840"/>
          </a:xfrm>
          <a:prstGeom prst="roundRect">
            <a:avLst/>
          </a:prstGeom>
          <a:solidFill>
            <a:srgbClr val="EAFA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399178" y="3794760"/>
            <a:ext cx="109728" cy="2148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673498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8B59A"/>
                </a:solidFill>
                <a:latin typeface="Arial"/>
              </a:rPr>
              <a:t>[Name]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73498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[Update]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066836" y="3794760"/>
            <a:ext cx="3393338" cy="2148840"/>
          </a:xfrm>
          <a:prstGeom prst="roundRect">
            <a:avLst/>
          </a:prstGeom>
          <a:solidFill>
            <a:srgbClr val="EAFA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8066836" y="3794760"/>
            <a:ext cx="109728" cy="2148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341156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8B59A"/>
                </a:solidFill>
                <a:latin typeface="Arial"/>
              </a:rPr>
              <a:t>[Name]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341156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[Update]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8B5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Blockers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[Blocker – who can help]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8B5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Actions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123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18"/>
                <a:gridCol w="3576218"/>
                <a:gridCol w="3576219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>
                    <a:solidFill>
                      <a:srgbClr val="28B59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Owner</a:t>
                      </a:r>
                    </a:p>
                  </a:txBody>
                  <a:tcPr>
                    <a:solidFill>
                      <a:srgbClr val="28B59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Due</a:t>
                      </a:r>
                    </a:p>
                  </a:txBody>
                  <a:tcPr>
                    <a:solidFill>
                      <a:srgbClr val="28B59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EAFA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EAFA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EAFAF4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team meeting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