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2A5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Q[X] [Year] Business Review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D166"/>
                </a:solidFill>
                <a:latin typeface="Arial"/>
              </a:rPr>
              <a:t>[Company / team]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[Presenter] · [Date]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Executive summary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[Headline result]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[Biggest win]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[Biggest challenge]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[Outlook]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Key metrics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1B2A5B"/>
                </a:solidFill>
                <a:latin typeface="Arial"/>
              </a:rPr>
              <a:t>[€1.2m]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Revenue (+12 %)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3683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1B2A5B"/>
                </a:solidFill>
                <a:latin typeface="Arial"/>
              </a:rPr>
              <a:t>[340]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13683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New customers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5847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1B2A5B"/>
                </a:solidFill>
                <a:latin typeface="Arial"/>
              </a:rPr>
              <a:t>[96 %]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5847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Retention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78011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1B2A5B"/>
                </a:solidFill>
                <a:latin typeface="Arial"/>
              </a:rPr>
              <a:t>[4.6]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778011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NPS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Revenue trend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Oval 4"/>
          <p:cNvSpPr/>
          <p:nvPr/>
        </p:nvSpPr>
        <p:spPr>
          <a:xfrm>
            <a:off x="1371600" y="4334256"/>
            <a:ext cx="228600" cy="22860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3261299" y="3873398"/>
            <a:ext cx="228600" cy="22860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5150998" y="3412540"/>
            <a:ext cx="228600" cy="22860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7040697" y="2951683"/>
            <a:ext cx="228600" cy="22860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8930396" y="2490825"/>
            <a:ext cx="228600" cy="22860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371600" y="5486400"/>
            <a:ext cx="9448495" cy="36576"/>
          </a:xfrm>
          <a:prstGeom prst="rect">
            <a:avLst/>
          </a:prstGeom>
          <a:solidFill>
            <a:srgbClr val="9AA1B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371600" y="5669280"/>
            <a:ext cx="944849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0" i="1">
                <a:solidFill>
                  <a:srgbClr val="808799"/>
                </a:solidFill>
                <a:latin typeface="Arial"/>
              </a:rPr>
              <a:t>[Replace with your chart: Insert → Chart]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Wins &amp; challenges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371600"/>
            <a:ext cx="5181447" cy="457200"/>
          </a:xfrm>
          <a:prstGeom prst="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1371600"/>
            <a:ext cx="5181447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Wins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011680"/>
            <a:ext cx="5181447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  <p:sp>
        <p:nvSpPr>
          <p:cNvPr id="8" name="Rectangle 7"/>
          <p:cNvSpPr/>
          <p:nvPr/>
        </p:nvSpPr>
        <p:spPr>
          <a:xfrm>
            <a:off x="6278727" y="1371600"/>
            <a:ext cx="5181447" cy="457200"/>
          </a:xfrm>
          <a:prstGeom prst="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15887" y="1371600"/>
            <a:ext cx="5181447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Challenges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78727" y="2011680"/>
            <a:ext cx="5181447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Financials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163"/>
                <a:gridCol w="2682163"/>
                <a:gridCol w="2682163"/>
                <a:gridCol w="2682166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Plan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Actual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Variance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Revenue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Costs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Profit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Priorities next quarter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[Priority]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[Priority]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[Priority]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2A5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Questions &amp; discussion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D166"/>
                </a:solidFill>
                <a:latin typeface="Arial"/>
              </a:rPr>
              <a:t>[Name]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Quarterly business review (QBR)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