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[Company 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[One-line description of what you do]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[Founder name] · [Date]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Financial projections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3374136"/>
            <a:ext cx="1049832" cy="2112264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946349" y="2414016"/>
            <a:ext cx="1049832" cy="3072384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21098" y="2990088"/>
            <a:ext cx="1049832" cy="2496312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095847" y="1837944"/>
            <a:ext cx="1049832" cy="3648456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670596" y="2798064"/>
            <a:ext cx="1049832" cy="2688336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9245345" y="2221992"/>
            <a:ext cx="1049832" cy="3264408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5669280"/>
            <a:ext cx="94484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[Replace with your chart: Insert → Chart]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The 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[€1.5m]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Seed round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[18 months]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Runway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[3 hires + launch]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Use of funds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Let's talk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[Name] · [E-mail] · [Phone]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[Who has the problem and how big it is]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[Why current solutions fail]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it costs them – time, money, frustration]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Our 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you built, in one sentence]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[Key benefit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[Key benefit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[Why now]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Product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10728655" cy="4206240"/>
          </a:xfrm>
          <a:prstGeom prst="rect">
            <a:avLst/>
          </a:prstGeom>
          <a:solidFill>
            <a:srgbClr val="E6E9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320040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9AA1B2"/>
                </a:solidFill>
                <a:latin typeface="Arial"/>
              </a:rPr>
              <a:t>[IMAGE]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72865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[Screenshot or demo image]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Market size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[€10bn]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Total addressable market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[€2bn]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Serviceable market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1B2A5B"/>
                </a:solidFill>
                <a:latin typeface="Arial"/>
              </a:rPr>
              <a:t>[€200m]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Obtainable in 5 years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Traction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Oval 4"/>
          <p:cNvSpPr/>
          <p:nvPr/>
        </p:nvSpPr>
        <p:spPr>
          <a:xfrm>
            <a:off x="1371600" y="4334256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3261299" y="3873398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5150998" y="3412540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040697" y="2951683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930396" y="2490825"/>
            <a:ext cx="228600" cy="22860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371600" y="5486400"/>
            <a:ext cx="9448495" cy="36576"/>
          </a:xfrm>
          <a:prstGeom prst="rect">
            <a:avLst/>
          </a:prstGeom>
          <a:solidFill>
            <a:srgbClr val="9AA1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5669280"/>
            <a:ext cx="94484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[Replace with your chart: Insert → Chart]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Business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How we earn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[Subscription / transaction fee / licence]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Pricing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[Tiers and price points]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Unit economics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[CAC, LTV, margin]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Competition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Us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Competitor A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Competitor B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[Feature 1]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✓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✓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–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[Feature 2]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✓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–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–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[Price]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Team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[Name]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 – background]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[Name]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 – background]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[Name]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 – background]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Startup pitch deck (12 slides)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