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2255E0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6537960"/>
            <a:ext cx="12191695" cy="320040"/>
          </a:xfrm>
          <a:prstGeom prst="rect">
            <a:avLst/>
          </a:prstGeom>
          <a:solidFill>
            <a:srgbClr val="FFD16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2011680"/>
            <a:ext cx="10728655" cy="1463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4400" b="1" i="0">
                <a:solidFill>
                  <a:srgbClr val="FFFFFF"/>
                </a:solidFill>
                <a:latin typeface="Arial"/>
              </a:rPr>
              <a:t>[Webinar title]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3566160"/>
            <a:ext cx="10728655" cy="7315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0" i="0">
                <a:solidFill>
                  <a:srgbClr val="FFD166"/>
                </a:solidFill>
                <a:latin typeface="Arial"/>
              </a:rPr>
              <a:t>[Date] · [Time]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5120640"/>
            <a:ext cx="10728655" cy="5486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0" i="0">
                <a:solidFill>
                  <a:srgbClr val="FFFFFF"/>
                </a:solidFill>
                <a:latin typeface="Arial"/>
              </a:rPr>
              <a:t>with [Speaker]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2255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28600"/>
            <a:ext cx="11094415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[Key point]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446520"/>
            <a:ext cx="1127729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0" i="0">
                <a:solidFill>
                  <a:srgbClr val="9AA1B2"/>
                </a:solidFill>
                <a:latin typeface="Arial"/>
              </a:rPr>
              <a:t>[Company / event]  ·  www.free-printable.com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371600"/>
            <a:ext cx="10728655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[ ]</a:t>
            </a:r>
          </a:p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[ ]</a:t>
            </a:r>
          </a:p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[ ]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2255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28600"/>
            <a:ext cx="11094415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Key takeaways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446520"/>
            <a:ext cx="1127729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0" i="0">
                <a:solidFill>
                  <a:srgbClr val="9AA1B2"/>
                </a:solidFill>
                <a:latin typeface="Arial"/>
              </a:rPr>
              <a:t>[Company / event]  ·  www.free-printable.com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371600"/>
            <a:ext cx="10728655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[ ]</a:t>
            </a:r>
          </a:p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[ ]</a:t>
            </a:r>
          </a:p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[ ]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2255E0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31520" y="2377440"/>
            <a:ext cx="10728655" cy="12801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4800" b="1" i="0">
                <a:solidFill>
                  <a:srgbClr val="FFFFFF"/>
                </a:solidFill>
                <a:latin typeface="Arial"/>
              </a:rPr>
              <a:t>Q&amp;A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31520" y="3840480"/>
            <a:ext cx="10728655" cy="7315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800" b="0" i="0">
                <a:solidFill>
                  <a:srgbClr val="FFD166"/>
                </a:solidFill>
                <a:latin typeface="Arial"/>
              </a:rPr>
              <a:t>Type your questions in the chat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2255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28600"/>
            <a:ext cx="11094415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Housekeeping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446520"/>
            <a:ext cx="1127729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0" i="0">
                <a:solidFill>
                  <a:srgbClr val="9AA1B2"/>
                </a:solidFill>
                <a:latin typeface="Arial"/>
              </a:rPr>
              <a:t>[Company / event]  ·  www.free-printable.com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371600"/>
            <a:ext cx="10728655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You are muted – use the chat / Q&amp;A for questions</a:t>
            </a:r>
          </a:p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Recording and slides will be shared</a:t>
            </a:r>
          </a:p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Duration: [45 min] + Q&amp;A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2255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28600"/>
            <a:ext cx="11094415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Your host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446520"/>
            <a:ext cx="1127729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0" i="0">
                <a:solidFill>
                  <a:srgbClr val="9AA1B2"/>
                </a:solidFill>
                <a:latin typeface="Arial"/>
              </a:rPr>
              <a:t>[Company / event]  ·  www.free-printable.com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1371600"/>
            <a:ext cx="10728655" cy="4572000"/>
          </a:xfrm>
          <a:prstGeom prst="roundRect">
            <a:avLst/>
          </a:prstGeom>
          <a:solidFill>
            <a:srgbClr val="EEF2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731520" y="1371600"/>
            <a:ext cx="109728" cy="4572000"/>
          </a:xfrm>
          <a:prstGeom prst="rect">
            <a:avLst/>
          </a:prstGeom>
          <a:solidFill>
            <a:srgbClr val="FFD16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005840" y="1508760"/>
            <a:ext cx="10362895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600" b="1" i="0">
                <a:solidFill>
                  <a:srgbClr val="2255E0"/>
                </a:solidFill>
                <a:latin typeface="Arial"/>
              </a:rPr>
              <a:t>[Speaker name]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05840" y="1965960"/>
            <a:ext cx="10362895" cy="38404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300" b="0" i="0">
                <a:solidFill>
                  <a:srgbClr val="4A5060"/>
                </a:solidFill>
                <a:latin typeface="Arial"/>
              </a:rPr>
              <a:t>[Title – two lines of bio]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2255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28600"/>
            <a:ext cx="11094415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Agenda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446520"/>
            <a:ext cx="1127729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0" i="0">
                <a:solidFill>
                  <a:srgbClr val="9AA1B2"/>
                </a:solidFill>
                <a:latin typeface="Arial"/>
              </a:rPr>
              <a:t>[Company / event]  ·  www.free-printable.com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3264408"/>
            <a:ext cx="10362895" cy="54864"/>
          </a:xfrm>
          <a:prstGeom prst="rect">
            <a:avLst/>
          </a:prstGeom>
          <a:solidFill>
            <a:srgbClr val="2255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Oval 5"/>
          <p:cNvSpPr/>
          <p:nvPr/>
        </p:nvSpPr>
        <p:spPr>
          <a:xfrm>
            <a:off x="731520" y="3108960"/>
            <a:ext cx="365760" cy="365760"/>
          </a:xfrm>
          <a:prstGeom prst="ellipse">
            <a:avLst/>
          </a:prstGeom>
          <a:solidFill>
            <a:srgbClr val="FFD16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-91440" y="1828800"/>
            <a:ext cx="2011680" cy="10972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300" b="0" i="0">
                <a:solidFill>
                  <a:srgbClr val="232A3A"/>
                </a:solidFill>
                <a:latin typeface="Arial"/>
              </a:rPr>
              <a:t>Intro</a:t>
            </a:r>
          </a:p>
          <a:p>
            <a:pPr algn="ctr"/>
            <a:r>
              <a:rPr sz="1300" b="0" i="0">
                <a:solidFill>
                  <a:srgbClr val="232A3A"/>
                </a:solidFill>
                <a:latin typeface="Arial"/>
              </a:rPr>
              <a:t/>
            </a:r>
          </a:p>
        </p:txBody>
      </p:sp>
      <p:sp>
        <p:nvSpPr>
          <p:cNvPr id="8" name="Oval 7"/>
          <p:cNvSpPr/>
          <p:nvPr/>
        </p:nvSpPr>
        <p:spPr>
          <a:xfrm>
            <a:off x="3322243" y="3108960"/>
            <a:ext cx="365760" cy="365760"/>
          </a:xfrm>
          <a:prstGeom prst="ellipse">
            <a:avLst/>
          </a:prstGeom>
          <a:solidFill>
            <a:srgbClr val="FFD16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2499283" y="3657600"/>
            <a:ext cx="2011680" cy="10972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300" b="0" i="0">
                <a:solidFill>
                  <a:srgbClr val="232A3A"/>
                </a:solidFill>
                <a:latin typeface="Arial"/>
              </a:rPr>
              <a:t>[Topic 1]</a:t>
            </a:r>
          </a:p>
          <a:p>
            <a:pPr algn="ctr"/>
            <a:r>
              <a:rPr sz="1300" b="0" i="0">
                <a:solidFill>
                  <a:srgbClr val="232A3A"/>
                </a:solidFill>
                <a:latin typeface="Arial"/>
              </a:rPr>
              <a:t/>
            </a:r>
          </a:p>
        </p:txBody>
      </p:sp>
      <p:sp>
        <p:nvSpPr>
          <p:cNvPr id="10" name="Oval 9"/>
          <p:cNvSpPr/>
          <p:nvPr/>
        </p:nvSpPr>
        <p:spPr>
          <a:xfrm>
            <a:off x="5912967" y="3108960"/>
            <a:ext cx="365760" cy="365760"/>
          </a:xfrm>
          <a:prstGeom prst="ellipse">
            <a:avLst/>
          </a:prstGeom>
          <a:solidFill>
            <a:srgbClr val="FFD16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5090007" y="1828800"/>
            <a:ext cx="2011680" cy="10972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300" b="0" i="0">
                <a:solidFill>
                  <a:srgbClr val="232A3A"/>
                </a:solidFill>
                <a:latin typeface="Arial"/>
              </a:rPr>
              <a:t>[Topic 2]</a:t>
            </a:r>
          </a:p>
          <a:p>
            <a:pPr algn="ctr"/>
            <a:r>
              <a:rPr sz="1300" b="0" i="0">
                <a:solidFill>
                  <a:srgbClr val="232A3A"/>
                </a:solidFill>
                <a:latin typeface="Arial"/>
              </a:rPr>
              <a:t/>
            </a:r>
          </a:p>
        </p:txBody>
      </p:sp>
      <p:sp>
        <p:nvSpPr>
          <p:cNvPr id="12" name="Oval 11"/>
          <p:cNvSpPr/>
          <p:nvPr/>
        </p:nvSpPr>
        <p:spPr>
          <a:xfrm>
            <a:off x="8503691" y="3108960"/>
            <a:ext cx="365760" cy="365760"/>
          </a:xfrm>
          <a:prstGeom prst="ellipse">
            <a:avLst/>
          </a:prstGeom>
          <a:solidFill>
            <a:srgbClr val="FFD16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7680731" y="3657600"/>
            <a:ext cx="2011680" cy="10972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300" b="0" i="0">
                <a:solidFill>
                  <a:srgbClr val="232A3A"/>
                </a:solidFill>
                <a:latin typeface="Arial"/>
              </a:rPr>
              <a:t>[Topic 3]</a:t>
            </a:r>
          </a:p>
          <a:p>
            <a:pPr algn="ctr"/>
            <a:r>
              <a:rPr sz="1300" b="0" i="0">
                <a:solidFill>
                  <a:srgbClr val="232A3A"/>
                </a:solidFill>
                <a:latin typeface="Arial"/>
              </a:rPr>
              <a:t/>
            </a:r>
          </a:p>
        </p:txBody>
      </p:sp>
      <p:sp>
        <p:nvSpPr>
          <p:cNvPr id="14" name="Oval 13"/>
          <p:cNvSpPr/>
          <p:nvPr/>
        </p:nvSpPr>
        <p:spPr>
          <a:xfrm>
            <a:off x="11094415" y="3108960"/>
            <a:ext cx="365760" cy="365760"/>
          </a:xfrm>
          <a:prstGeom prst="ellipse">
            <a:avLst/>
          </a:prstGeom>
          <a:solidFill>
            <a:srgbClr val="FFD16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10271455" y="1828800"/>
            <a:ext cx="2011680" cy="10972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300" b="0" i="0">
                <a:solidFill>
                  <a:srgbClr val="232A3A"/>
                </a:solidFill>
                <a:latin typeface="Arial"/>
              </a:rPr>
              <a:t>Q&amp;A</a:t>
            </a:r>
          </a:p>
          <a:p>
            <a:pPr algn="ctr"/>
            <a:r>
              <a:rPr sz="1300" b="0" i="0">
                <a:solidFill>
                  <a:srgbClr val="232A3A"/>
                </a:solidFill>
                <a:latin typeface="Arial"/>
              </a:rPr>
              <a:t/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EEF2FB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rgbClr val="2255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914400" y="2194560"/>
            <a:ext cx="1828800" cy="10972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6000" b="1" i="0">
                <a:solidFill>
                  <a:srgbClr val="FFD166"/>
                </a:solidFill>
                <a:latin typeface="Arial"/>
              </a:rPr>
              <a:t>01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3291840"/>
            <a:ext cx="10362895" cy="914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3600" b="1" i="0">
                <a:solidFill>
                  <a:srgbClr val="2255E0"/>
                </a:solidFill>
                <a:latin typeface="Arial"/>
              </a:rPr>
              <a:t>[Topic 1]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14400" y="4114800"/>
            <a:ext cx="10362895" cy="7315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600" b="0" i="0">
                <a:solidFill>
                  <a:srgbClr val="808799"/>
                </a:solidFill>
                <a:latin typeface="Arial"/>
              </a:rPr>
              <a:t/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2255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28600"/>
            <a:ext cx="11094415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[Key point]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446520"/>
            <a:ext cx="1127729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0" i="0">
                <a:solidFill>
                  <a:srgbClr val="9AA1B2"/>
                </a:solidFill>
                <a:latin typeface="Arial"/>
              </a:rPr>
              <a:t>[Company / event]  ·  www.free-printable.com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371600"/>
            <a:ext cx="10728655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[ ]</a:t>
            </a:r>
          </a:p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[ ]</a:t>
            </a:r>
          </a:p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[ ]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EEF2FB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rgbClr val="2255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914400" y="2194560"/>
            <a:ext cx="1828800" cy="10972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6000" b="1" i="0">
                <a:solidFill>
                  <a:srgbClr val="FFD166"/>
                </a:solidFill>
                <a:latin typeface="Arial"/>
              </a:rPr>
              <a:t>02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3291840"/>
            <a:ext cx="10362895" cy="914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3600" b="1" i="0">
                <a:solidFill>
                  <a:srgbClr val="2255E0"/>
                </a:solidFill>
                <a:latin typeface="Arial"/>
              </a:rPr>
              <a:t>[Topic 2]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14400" y="4114800"/>
            <a:ext cx="10362895" cy="7315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600" b="0" i="0">
                <a:solidFill>
                  <a:srgbClr val="808799"/>
                </a:solidFill>
                <a:latin typeface="Arial"/>
              </a:rPr>
              <a:t/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2255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28600"/>
            <a:ext cx="11094415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[Key point]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446520"/>
            <a:ext cx="1127729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0" i="0">
                <a:solidFill>
                  <a:srgbClr val="9AA1B2"/>
                </a:solidFill>
                <a:latin typeface="Arial"/>
              </a:rPr>
              <a:t>[Company / event]  ·  www.free-printable.com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371600"/>
            <a:ext cx="10728655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[ ]</a:t>
            </a:r>
          </a:p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[ ]</a:t>
            </a:r>
          </a:p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[ ]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EEF2FB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rgbClr val="2255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914400" y="2194560"/>
            <a:ext cx="1828800" cy="10972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6000" b="1" i="0">
                <a:solidFill>
                  <a:srgbClr val="FFD166"/>
                </a:solidFill>
                <a:latin typeface="Arial"/>
              </a:rPr>
              <a:t>03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3291840"/>
            <a:ext cx="10362895" cy="914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3600" b="1" i="0">
                <a:solidFill>
                  <a:srgbClr val="2255E0"/>
                </a:solidFill>
                <a:latin typeface="Arial"/>
              </a:rPr>
              <a:t>[Topic 3]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14400" y="4114800"/>
            <a:ext cx="10362895" cy="7315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600" b="0" i="0">
                <a:solidFill>
                  <a:srgbClr val="808799"/>
                </a:solidFill>
                <a:latin typeface="Arial"/>
              </a:rPr>
              <a:t/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Webinar deck</dc:title>
  <dc:subject/>
  <dc:creator>free-printable.com</dc:creator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