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A3B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FF9F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011680"/>
            <a:ext cx="10728655" cy="1463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4400" b="1" i="0">
                <a:solidFill>
                  <a:srgbClr val="FFFFFF"/>
                </a:solidFill>
                <a:latin typeface="Arial"/>
              </a:rPr>
              <a:t>Case study: [Customer]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566160"/>
            <a:ext cx="1072865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0" i="0">
                <a:solidFill>
                  <a:srgbClr val="FF9F1C"/>
                </a:solidFill>
                <a:latin typeface="Arial"/>
              </a:rPr>
              <a:t>How [Customer] achieved [result] with [Product]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0FA3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About [Customer]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[Industry, size, location]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[What they do]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0FA3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The challenge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 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 ]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0FA3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The solution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1371600"/>
            <a:ext cx="3393338" cy="4572000"/>
          </a:xfrm>
          <a:prstGeom prst="roundRect">
            <a:avLst/>
          </a:prstGeom>
          <a:solidFill>
            <a:srgbClr val="E9F8F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731520" y="1371600"/>
            <a:ext cx="109728" cy="4572000"/>
          </a:xfrm>
          <a:prstGeom prst="rect">
            <a:avLst/>
          </a:prstGeom>
          <a:solidFill>
            <a:srgbClr val="FF9F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05840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0FA3B1"/>
                </a:solidFill>
                <a:latin typeface="Arial"/>
              </a:rPr>
              <a:t>[Step 1]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5840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399178" y="1371600"/>
            <a:ext cx="3393338" cy="4572000"/>
          </a:xfrm>
          <a:prstGeom prst="roundRect">
            <a:avLst/>
          </a:prstGeom>
          <a:solidFill>
            <a:srgbClr val="E9F8F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399178" y="1371600"/>
            <a:ext cx="109728" cy="4572000"/>
          </a:xfrm>
          <a:prstGeom prst="rect">
            <a:avLst/>
          </a:prstGeom>
          <a:solidFill>
            <a:srgbClr val="FF9F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673498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0FA3B1"/>
                </a:solidFill>
                <a:latin typeface="Arial"/>
              </a:rPr>
              <a:t>[Step 2]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73498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66836" y="1371600"/>
            <a:ext cx="3393338" cy="4572000"/>
          </a:xfrm>
          <a:prstGeom prst="roundRect">
            <a:avLst/>
          </a:prstGeom>
          <a:solidFill>
            <a:srgbClr val="E9F8F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066836" y="1371600"/>
            <a:ext cx="109728" cy="4572000"/>
          </a:xfrm>
          <a:prstGeom prst="rect">
            <a:avLst/>
          </a:prstGeom>
          <a:solidFill>
            <a:srgbClr val="FF9F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341156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0FA3B1"/>
                </a:solidFill>
                <a:latin typeface="Arial"/>
              </a:rPr>
              <a:t>[Step 3]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41156" y="1965960"/>
            <a:ext cx="3027578" cy="3840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0FA3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Results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3576218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0FA3B1"/>
                </a:solidFill>
                <a:latin typeface="Arial"/>
              </a:rPr>
              <a:t>[40 %]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383280"/>
            <a:ext cx="3576218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[Metric]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07738" y="2103120"/>
            <a:ext cx="3576218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0FA3B1"/>
                </a:solidFill>
                <a:latin typeface="Arial"/>
              </a:rPr>
              <a:t>[3 months]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07738" y="3383280"/>
            <a:ext cx="3576218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[Metric]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83956" y="2103120"/>
            <a:ext cx="3576218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0FA3B1"/>
                </a:solidFill>
                <a:latin typeface="Arial"/>
              </a:rPr>
              <a:t>[€120k]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83956" y="3383280"/>
            <a:ext cx="3576218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[Metric]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0FA3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In their words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"[Quote from the customer]"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– [Name, title, Customer]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A3B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2377440"/>
            <a:ext cx="10728655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4800" b="1" i="0">
                <a:solidFill>
                  <a:srgbClr val="FFFFFF"/>
                </a:solidFill>
                <a:latin typeface="Arial"/>
              </a:rPr>
              <a:t>Want similar results?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3840480"/>
            <a:ext cx="1072865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 i="0">
                <a:solidFill>
                  <a:srgbClr val="FF9F1C"/>
                </a:solidFill>
                <a:latin typeface="Arial"/>
              </a:rPr>
              <a:t>[E-mail] · [Website]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Customer case study</dc:title>
  <dc:subject/>
  <dc:creator>free-printable.com</dc:creator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