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D4A0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728655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rial"/>
              </a:rPr>
              <a:t>[Organisation] Annual Report [Year]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0" i="0">
                <a:solidFill>
                  <a:srgbClr val="1B2A5B"/>
                </a:solidFill>
                <a:latin typeface="Arial"/>
              </a:rPr>
              <a:t>[Tagline]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A word from the [chair / CEO]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[Two or three headline sentences]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[Year] in numbers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D4A017"/>
                </a:solidFill>
                <a:latin typeface="Arial"/>
              </a:rPr>
              <a:t>[ 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[Metric]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3683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D4A017"/>
                </a:solidFill>
                <a:latin typeface="Arial"/>
              </a:rPr>
              <a:t>[ 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13683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[Metric]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5847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D4A017"/>
                </a:solidFill>
                <a:latin typeface="Arial"/>
              </a:rPr>
              <a:t>[ 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5847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[Metric]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78011" y="2103120"/>
            <a:ext cx="2682163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5400" b="1" i="0">
                <a:solidFill>
                  <a:srgbClr val="D4A017"/>
                </a:solidFill>
                <a:latin typeface="Arial"/>
              </a:rPr>
              <a:t>[ 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778011" y="3383280"/>
            <a:ext cx="2682163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0" i="0">
                <a:solidFill>
                  <a:srgbClr val="4A5060"/>
                </a:solidFill>
                <a:latin typeface="Arial"/>
              </a:rPr>
              <a:t>[Metric]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71600"/>
            <a:ext cx="3393338" cy="2148840"/>
          </a:xfrm>
          <a:prstGeom prst="roundRect">
            <a:avLst/>
          </a:prstGeom>
          <a:solidFill>
            <a:srgbClr val="FFF9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71600"/>
            <a:ext cx="109728" cy="2148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D4A017"/>
                </a:solidFill>
                <a:latin typeface="Arial"/>
              </a:rPr>
              <a:t>[Q1]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99178" y="1371600"/>
            <a:ext cx="3393338" cy="2148840"/>
          </a:xfrm>
          <a:prstGeom prst="roundRect">
            <a:avLst/>
          </a:prstGeom>
          <a:solidFill>
            <a:srgbClr val="FFF9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99178" y="1371600"/>
            <a:ext cx="109728" cy="2148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73498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D4A017"/>
                </a:solidFill>
                <a:latin typeface="Arial"/>
              </a:rPr>
              <a:t>[Q2]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3498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66836" y="1371600"/>
            <a:ext cx="3393338" cy="2148840"/>
          </a:xfrm>
          <a:prstGeom prst="roundRect">
            <a:avLst/>
          </a:prstGeom>
          <a:solidFill>
            <a:srgbClr val="FFF9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66836" y="1371600"/>
            <a:ext cx="109728" cy="2148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41156" y="150876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D4A017"/>
                </a:solidFill>
                <a:latin typeface="Arial"/>
              </a:rPr>
              <a:t>[Q3]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41156" y="196596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3794760"/>
            <a:ext cx="3393338" cy="2148840"/>
          </a:xfrm>
          <a:prstGeom prst="roundRect">
            <a:avLst/>
          </a:prstGeom>
          <a:solidFill>
            <a:srgbClr val="FFF9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31520" y="3794760"/>
            <a:ext cx="109728" cy="2148840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3931920"/>
            <a:ext cx="302757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i="0">
                <a:solidFill>
                  <a:srgbClr val="D4A017"/>
                </a:solidFill>
                <a:latin typeface="Arial"/>
              </a:rPr>
              <a:t>[Q4]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5840" y="4389120"/>
            <a:ext cx="302757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 i="0">
                <a:solidFill>
                  <a:srgbClr val="4A5060"/>
                </a:solidFill>
                <a:latin typeface="Arial"/>
              </a:rPr>
              <a:t>[ 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Financial overview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1600" y="3374136"/>
            <a:ext cx="1049832" cy="2112264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2946349" y="2414016"/>
            <a:ext cx="1049832" cy="3072384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4521098" y="2990088"/>
            <a:ext cx="1049832" cy="2496312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095847" y="1837944"/>
            <a:ext cx="1049832" cy="3648456"/>
          </a:xfrm>
          <a:prstGeom prst="rect">
            <a:avLst/>
          </a:prstGeom>
          <a:solidFill>
            <a:srgbClr val="1B2A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670596" y="2798064"/>
            <a:ext cx="1049832" cy="2688336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9245345" y="2221992"/>
            <a:ext cx="1049832" cy="3264408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371600" y="5669280"/>
            <a:ext cx="944849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0" i="1">
                <a:solidFill>
                  <a:srgbClr val="808799"/>
                </a:solidFill>
                <a:latin typeface="Arial"/>
              </a:rPr>
              <a:t>[Replace with your chart: Insert → Chart]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Income &amp; expenditure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728655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411480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>
                    <a:solidFill>
                      <a:srgbClr val="D4A01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This year</a:t>
                      </a:r>
                    </a:p>
                  </a:txBody>
                  <a:tcPr>
                    <a:solidFill>
                      <a:srgbClr val="D4A01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Arial"/>
                        </a:rPr>
                        <a:t>Last year</a:t>
                      </a:r>
                    </a:p>
                  </a:txBody>
                  <a:tcPr>
                    <a:solidFill>
                      <a:srgbClr val="D4A017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Income</a:t>
                      </a:r>
                    </a:p>
                  </a:txBody>
                  <a:tcPr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9E8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Expenditure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Surplus / deficit</a:t>
                      </a:r>
                    </a:p>
                  </a:txBody>
                  <a:tcPr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>
                          <a:solidFill>
                            <a:srgbClr val="232A3A"/>
                          </a:solidFill>
                          <a:latin typeface="Arial"/>
                        </a:rPr>
                        <a:t>[ ]</a:t>
                      </a:r>
                    </a:p>
                  </a:txBody>
                  <a:tcPr>
                    <a:solidFill>
                      <a:srgbClr val="FFF9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D4A0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11094415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Looking ahead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7729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0" i="0">
                <a:solidFill>
                  <a:srgbClr val="9AA1B2"/>
                </a:solidFill>
                <a:latin typeface="Arial"/>
              </a:rPr>
              <a:t>[Company / event]  ·  www.free-printable.com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72865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[Goal]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[Goal]</a:t>
            </a: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232A3A"/>
                </a:solidFill>
                <a:latin typeface="Arial"/>
              </a:rPr>
              <a:t>•  [Goal]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D4A0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77440"/>
            <a:ext cx="10728655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Arial"/>
              </a:rPr>
              <a:t>Thank you to our supporters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840480"/>
            <a:ext cx="10728655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 i="0">
                <a:solidFill>
                  <a:srgbClr val="1B2A5B"/>
                </a:solidFill>
                <a:latin typeface="Arial"/>
              </a:rPr>
              <a:t>[Website]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Annual report summary</dc:title>
  <dc:subject/>
  <dc:creator>free-printable.com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